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7" r:id="rId12"/>
    <p:sldId id="258" r:id="rId13"/>
    <p:sldId id="260" r:id="rId14"/>
    <p:sldId id="261" r:id="rId15"/>
    <p:sldId id="262" r:id="rId16"/>
    <p:sldId id="259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8338B-DF77-7FB6-144C-CAFF98E2C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048EA0-98CB-B810-C230-711118643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16BC8B-00DC-D0A7-192F-F3F6BE5C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154DB5-060E-DBCC-0AEA-2DF5D5DF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B7EB5A-7E49-339C-3D90-223AF717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98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6F0BF-D476-C1ED-07FA-86A17D862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E873E5-6834-0206-9534-8DBB64724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773656-5F6B-7E22-7402-C860A45D7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B6A9B4-2E65-AF94-46DC-7DC6F107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3B25D-549B-D305-B5E7-0DA5715F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05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04A913-FF2B-5B7B-1407-8BDAC717A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6927EC8-1300-4675-B0DB-6558E503F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AEE318-7E74-A74E-7A94-DCC7D76A1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083961-7AE5-E712-089D-B38D7155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8D88E1-9A79-79B6-85CB-DCBDD033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6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BC863-16DE-0FEA-9CD3-09897E9C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874AA5-6464-EE6B-0407-6F9A004B6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FFE95C-2A54-5A40-609D-2C19DAE6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251DE3-072B-80CF-79FA-7CBE237A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054408-3F27-17C7-276E-6ACB5E77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93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F7EB1-AC73-C1EC-6654-904A423E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E04B5D-F28D-E76F-2F48-564CCCEA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7F3093-65B2-AB18-9029-DE82207C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2581DF-A62D-EFB2-7F0D-B5FFEF9F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983361-488B-1F9E-A104-CF1552E02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9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20755-FFDA-4D81-D26E-F05BB68D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E6E597-8C1C-9E08-723A-95AEF8EA4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CC666C-2A90-0258-AA7A-0348F0315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383CA6-379C-7821-8458-69ABE93B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199DE6-F12A-72E8-3EBF-6DF0508C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0E8AC7-F06B-F143-2FAF-2DD11FA1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34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3127A9-2954-999D-4936-A18C75B3A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2A8F14-F9AF-C822-7BAF-FFDC7255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EAFC9A-8ACD-FE1E-50C1-534D4A7AD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51EBE4-2DAA-5FC8-FEB0-57D4EE6EA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2C02F1-C0C4-C40F-395E-289693469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F094F5-B015-D859-0A24-DB7621CA9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3BB011-0633-69D1-8F28-37AF67F0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C4969F-329D-8243-5F9D-D72C213E9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03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97D26-7D8C-B264-BFCA-25B4BE46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2CD54E-2134-C869-871F-FADD71AF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83144CF-8D69-D505-309F-FEDFBFEE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5685594-242C-DA74-C9EA-7F66AA54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02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02D37D-A5E0-B7B5-A128-235523D2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0C47F2-3EEB-1D19-43C1-4445AF22D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E62F4D1-0AE9-D12B-38C3-DFEBB68E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89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63F61-4167-B0A5-F53A-D15C23ADE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D7887B-7CE9-908A-D4A9-44F5ADADB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666699-12B4-63F3-66D1-42A29D09C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156EF8-5946-1355-D97A-466C525C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2C8C59-7485-58FB-1547-A11C910C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292760-592E-764E-A29A-D9EC3443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6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66DE3-874F-E392-BB50-2DCDB40A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ABC4FC1-F6BF-818F-D86C-B94897D8C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2B6B12-274C-F385-9229-F21A59AE0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34F452-2D33-2ABB-6042-2C5C4A5E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FFEAD4-027A-CC87-AAC8-F286C1177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AEB832-4A80-5B66-0D48-9D5ED90A7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38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0424CE9-0CE2-AF44-0AB6-4874B572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67467A-CCD6-491B-587D-F082014D4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0F4D53-A9FE-E251-7BD2-3A72FE476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5A981-A6F5-481A-8272-FF662DC129E7}" type="datetimeFigureOut">
              <a:rPr lang="pt-BR" smtClean="0"/>
              <a:t>04/04/2025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589A01-DBF6-86DB-70FD-55FB4095D3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06C713-B63D-D539-F5B4-6BD8FCE8F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BA6DDF-E4E3-4D79-893C-511E733271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35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32ABA-AF27-9E4F-A13A-E47803F17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IBS - ZONA FRANCA E </a:t>
            </a:r>
            <a:br>
              <a:rPr lang="pt-BR" dirty="0"/>
            </a:br>
            <a:r>
              <a:rPr lang="pt-BR" dirty="0"/>
              <a:t>ÁREA DE LIVRE COMÉRCIO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2AB988-EDF9-3887-37DE-957914992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2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E12A0DF-C4DB-595A-1A69-727A6DF44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17" y="566928"/>
            <a:ext cx="10144501" cy="561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7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2165901-10DD-CF68-1D08-B086D1FAABD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092767" y="533336"/>
            <a:ext cx="10006465" cy="5791327"/>
          </a:xfrm>
        </p:spPr>
      </p:pic>
    </p:spTree>
    <p:extLst>
      <p:ext uri="{BB962C8B-B14F-4D97-AF65-F5344CB8AC3E}">
        <p14:creationId xmlns:p14="http://schemas.microsoft.com/office/powerpoint/2010/main" val="405492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134D5-9924-EB01-3E71-92D0C48B3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38" y="429768"/>
            <a:ext cx="10149366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3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55EDA52-5DB6-F578-82B2-3259FA349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6" y="394167"/>
            <a:ext cx="10497530" cy="58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4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ECACF2-850C-C733-67EC-55E226524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42" y="466344"/>
            <a:ext cx="10581560" cy="591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34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16A546-B28A-8CDA-2EF2-FB394B73E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70" y="603504"/>
            <a:ext cx="9846129" cy="551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0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CFB61B-30F0-841D-E8B7-C6BAC3EE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21" y="512064"/>
            <a:ext cx="10160483" cy="563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9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0B4EC-5689-3FB2-56B3-EA990C5E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Clique no link abaixo a assista a Live completa sobre este tema.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4585B5-A85F-6DA4-341C-E35016DA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9191"/>
            <a:ext cx="10515600" cy="3497771"/>
          </a:xfrm>
        </p:spPr>
        <p:txBody>
          <a:bodyPr/>
          <a:lstStyle/>
          <a:p>
            <a:pPr marL="0" indent="0">
              <a:buNone/>
            </a:pPr>
            <a:r>
              <a:rPr lang="pt-BR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19º Episódio | IBS E CBS: ZONA FRANCA DE MANAUS (ZFM) E ÁREAS DE LIVRE COMÉRCIO (ALC)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https://www.youtube.com/watch?v=-QF5UUtD0aw</a:t>
            </a:r>
          </a:p>
        </p:txBody>
      </p:sp>
    </p:spTree>
    <p:extLst>
      <p:ext uri="{BB962C8B-B14F-4D97-AF65-F5344CB8AC3E}">
        <p14:creationId xmlns:p14="http://schemas.microsoft.com/office/powerpoint/2010/main" val="281630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542BD5-1756-CED7-F0A4-F856E8EE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9" y="524531"/>
            <a:ext cx="10151564" cy="56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2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0FF2CB-48CF-CADD-EE1C-BED209BF5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84" y="1024129"/>
            <a:ext cx="8088637" cy="44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1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9FEF9A-F6F6-8472-8EB0-7104823F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9" y="174292"/>
            <a:ext cx="5900568" cy="325470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7077D96-51B8-5D94-60DF-B3B02920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05" y="2050125"/>
            <a:ext cx="5753903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56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1474B01-709B-84E9-53AB-0CFB6BA1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31" y="576072"/>
            <a:ext cx="10298983" cy="56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9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F074DE-245D-1515-9D2C-E7DA034BE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26" y="585216"/>
            <a:ext cx="10259015" cy="569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1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6A8BB1-6EE0-C675-B0A8-05B23D80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" y="498329"/>
            <a:ext cx="10415712" cy="58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2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C483E9-2B5A-26B9-631D-040D9213F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516961"/>
            <a:ext cx="10166576" cy="56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6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9C9086-67B7-CA45-3CE3-49F9A498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19" y="571671"/>
            <a:ext cx="10083057" cy="56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7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58</Words>
  <Application>Microsoft Office PowerPoint</Application>
  <PresentationFormat>Widescreen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Roboto</vt:lpstr>
      <vt:lpstr>Tema do Office</vt:lpstr>
      <vt:lpstr>IBS - ZONA FRANCA E  ÁREA DE LIVRE COMÉRCIO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Clique no link abaixo a assista a Live completa sobre este tema.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Anderson Aparecido Arnaut</dc:creator>
  <cp:lastModifiedBy>Anderson Aparecido Arnaut</cp:lastModifiedBy>
  <cp:revision>3</cp:revision>
  <dcterms:created xsi:type="dcterms:W3CDTF">2025-04-04T12:27:09Z</dcterms:created>
  <dcterms:modified xsi:type="dcterms:W3CDTF">2025-04-04T13:16:33Z</dcterms:modified>
</cp:coreProperties>
</file>