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3" r:id="rId19"/>
    <p:sldId id="284" r:id="rId20"/>
    <p:sldId id="285" r:id="rId21"/>
    <p:sldId id="286" r:id="rId22"/>
    <p:sldId id="287" r:id="rId23"/>
    <p:sldId id="275" r:id="rId24"/>
    <p:sldId id="276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8D1F2-40A3-8F1E-A36B-4AA3407C9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51532D-7DB2-6A29-F9EA-5861B2F4A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7371B5-2A55-1E40-66D7-6CF60ED69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B676-0BFB-4E4B-964F-5DF2458943FA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217F85-C3D2-A7B2-FFF2-DC8EDFB6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056897-29D8-3A57-F9CC-B40000F0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F2E9-14B3-48BC-9EF7-A1F7679B1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50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EA43E-129E-550C-3596-C54EE3D3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793409B-E41D-F678-3A9B-9DE26B3E3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2CD80D-86D9-EE9D-1AF8-AEDA97A4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B676-0BFB-4E4B-964F-5DF2458943FA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510689-2B3F-BEA0-2C98-FE73A9DF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253ACE-A2FE-A66D-983E-533711AE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F2E9-14B3-48BC-9EF7-A1F7679B1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63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C37AD2-A153-A63E-709D-B9C2CF7B9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53407B-9A6D-A6AA-0539-3645861E9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8B544A-D736-4AAE-AB8E-124AC557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B676-0BFB-4E4B-964F-5DF2458943FA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1759A0-50D3-8907-3D55-42008674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66DB80-0E1D-6476-041C-9461A8A9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F2E9-14B3-48BC-9EF7-A1F7679B1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73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B838E-B0A2-F405-2F96-FC2B819F2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F2DC89-8FC6-03F3-F037-32F45F040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0A05AF-7E84-90DA-17A8-2741436E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B676-0BFB-4E4B-964F-5DF2458943FA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4EE911-B9DA-CEE4-E957-EE56B1F4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97EDF0-9EF3-833D-62CB-8845D3CD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F2E9-14B3-48BC-9EF7-A1F7679B1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40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094DE-4EF2-84AF-F92F-F8C6E45C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B20AA6-BB51-AA2A-A1AB-DD1AAB647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E9DDA1-3908-ECD4-112E-8D1791AA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B676-0BFB-4E4B-964F-5DF2458943FA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07444B-071C-EE66-BEE9-205A62F3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6B1779-C4D4-2015-3D93-B445FA66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F2E9-14B3-48BC-9EF7-A1F7679B1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32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EE8F8-FA88-F036-B784-4C6E1D9CE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221334-A879-16D2-EEDB-877250CD0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75E1F4-CE53-9008-13CB-F546DED5C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CBDF93-7188-580A-E880-97E7B6779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B676-0BFB-4E4B-964F-5DF2458943FA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9D4BC9-3C25-635F-7315-01CDE535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80EC6C-6EBD-1444-1873-FFC74D28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F2E9-14B3-48BC-9EF7-A1F7679B1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17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E26A7-7E0B-C52A-62C1-56266210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AD321F-835D-0E28-CFC8-89371C0D3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81719E-E296-BEC1-0181-427F8AA61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AC8BFA1-307D-731B-BF85-36BEDC984B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967FD61-8506-20D6-B147-450A367DC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C95600D-C23A-0626-EE0A-5C7FE75E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B676-0BFB-4E4B-964F-5DF2458943FA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85AF0E9-96E5-BA40-0845-C8AA0327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8BB1-E297-A82B-3790-9ACB12E6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F2E9-14B3-48BC-9EF7-A1F7679B1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80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87152-F945-B165-147B-5B965D769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165446A-5F6A-AEBA-FE78-4FF72C65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B676-0BFB-4E4B-964F-5DF2458943FA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AF3BA19-327B-019A-F76D-EB204243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EA1C38-BA98-39F3-7188-B34AE7A8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F2E9-14B3-48BC-9EF7-A1F7679B1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22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BBF1BCF-98D3-D46B-7BF3-95151917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B676-0BFB-4E4B-964F-5DF2458943FA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095725C-50A1-60D8-9A5A-E5A28D1D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8476FD-6267-1D6D-0342-FB576939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F2E9-14B3-48BC-9EF7-A1F7679B1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77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BE231-341C-A79B-8CFE-A6CEB967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D29CEC-7BB4-9B9C-0B00-BF5204748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92A5808-73F2-7494-5F60-B651491CF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2FDC89-1AC1-3444-4E43-AC79575A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B676-0BFB-4E4B-964F-5DF2458943FA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E1318B-9045-D01C-51AB-B3639DAB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FCDD99-88AF-6DAC-86B0-BE7BAF55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F2E9-14B3-48BC-9EF7-A1F7679B1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44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6F14D-E99D-8775-87FB-BDEA911CF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C41CCD5-F0E3-1AA0-9426-E70ECD2FB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E52DD4-02CD-F4BF-12EA-60AC80177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C7EDBB-89CE-3D0A-ED17-C94E8D3B6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B676-0BFB-4E4B-964F-5DF2458943FA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B35D39-E557-58C5-0602-F57EBA54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43F60C-F8A5-3EA3-784A-7ACA415B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EF2E9-14B3-48BC-9EF7-A1F7679B1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15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E08D461-B192-EA17-2CA8-005BA80C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A7D13F-A306-295A-5E29-FB8B1973B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55D9AC-0582-9493-D264-06FD642E1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1EB676-0BFB-4E4B-964F-5DF2458943FA}" type="datetimeFigureOut">
              <a:rPr lang="pt-BR" smtClean="0"/>
              <a:t>15/08/2025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488F0B-F3F6-128C-53A2-B47464DF5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6BA4CC-DF4E-9B1B-9AF9-5B0694177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6EF2E9-14B3-48BC-9EF7-A1F7679B1F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120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AEBB5-E567-B373-1EEF-90582CDCD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Arquitetura Tecnológica da Reforma Tributária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7B9F11-A6C5-C660-1641-9F66574C9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Reforma Tributária em Movimento</a:t>
            </a:r>
          </a:p>
          <a:p>
            <a:r>
              <a:rPr lang="pt-BR" dirty="0"/>
              <a:t>Apresentação dia 13/08/2025</a:t>
            </a:r>
          </a:p>
        </p:txBody>
      </p:sp>
    </p:spTree>
    <p:extLst>
      <p:ext uri="{BB962C8B-B14F-4D97-AF65-F5344CB8AC3E}">
        <p14:creationId xmlns:p14="http://schemas.microsoft.com/office/powerpoint/2010/main" val="403923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E93E58A-9C9E-F2AF-686E-93FE70002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92" y="573437"/>
            <a:ext cx="10750238" cy="585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9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F2452FF-5A21-4BC1-4624-31691CECB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0" y="588936"/>
            <a:ext cx="11225963" cy="61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9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922A5C9-5A6F-AF1A-9DC8-E4853662F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58" y="697424"/>
            <a:ext cx="10477823" cy="57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9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55FD18E-DBDA-61DC-6950-6D041DDD5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027" y="1193369"/>
            <a:ext cx="9517250" cy="519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96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5AF7620-98C8-A867-735C-F563F4650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92" y="774915"/>
            <a:ext cx="10194359" cy="553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60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1F4E28-C8A0-5372-1B45-A56B09B43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92" y="914401"/>
            <a:ext cx="9955023" cy="54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12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AD156E0-C23C-E564-7E2C-D3FC25C25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62" y="760314"/>
            <a:ext cx="9992439" cy="548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71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44A5441-6326-C1A0-15DA-BD9C23714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2" y="814642"/>
            <a:ext cx="10698861" cy="577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72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E89D524-313E-E199-35CA-5CC582D07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1" y="356759"/>
            <a:ext cx="11345858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47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9DEDA4-4283-077A-B9B4-E25EFE82B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65" y="232916"/>
            <a:ext cx="11422069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2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A1E535-C381-B9BE-2C57-4644BEF1D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42" y="1504681"/>
            <a:ext cx="6916115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08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0943F42-78FC-F045-9E53-987F41149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55" y="304364"/>
            <a:ext cx="11393490" cy="6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92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992C58C-55C9-D6B9-76AD-9BF9F827D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" y="280548"/>
            <a:ext cx="11403016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81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D40B54C-0CA3-343F-9C3A-53EC5637C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1" y="232916"/>
            <a:ext cx="11345858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81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52EBE49-D923-BF6B-A763-C0C4D9FC3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271022"/>
            <a:ext cx="11364911" cy="6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29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26CE1B5-5578-1745-EB37-98517D9C2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7" y="290074"/>
            <a:ext cx="11326806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8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8D35FFB-7841-364B-FEE8-D768BF8F9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600" y="1561839"/>
            <a:ext cx="6982799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28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7D5B2DC-02A6-81FE-9CCF-B90604CE0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63" y="1528497"/>
            <a:ext cx="6973273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33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8E9AEEB-20E2-BDD2-15D0-41A6E92B5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890" y="1504681"/>
            <a:ext cx="6954220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0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ED54382-A6CD-A7A2-35EF-C3268E8D3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63" y="1538023"/>
            <a:ext cx="6973273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49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F839AA-A130-0F0D-C4A2-1A3444B95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0" y="495946"/>
            <a:ext cx="11020024" cy="607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4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0CA1F70-2A6B-2DDF-40F0-61F8325F2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89" y="557940"/>
            <a:ext cx="10741421" cy="58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2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CE23E62-4817-B4BD-E6C8-B50E71665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565" y="635431"/>
            <a:ext cx="10323729" cy="567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66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12</Words>
  <Application>Microsoft Office PowerPoint</Application>
  <PresentationFormat>Widescreen</PresentationFormat>
  <Paragraphs>3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Aptos</vt:lpstr>
      <vt:lpstr>Aptos Display</vt:lpstr>
      <vt:lpstr>Arial</vt:lpstr>
      <vt:lpstr>Tema do Office</vt:lpstr>
      <vt:lpstr>Arquitetura Tecnológica da Reforma Tributária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Anderson Aparecido Arnaut</dc:creator>
  <cp:lastModifiedBy>Anderson Aparecido Arnaut</cp:lastModifiedBy>
  <cp:revision>9</cp:revision>
  <dcterms:created xsi:type="dcterms:W3CDTF">2025-08-12T15:14:04Z</dcterms:created>
  <dcterms:modified xsi:type="dcterms:W3CDTF">2025-08-15T14:42:55Z</dcterms:modified>
</cp:coreProperties>
</file>