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8" r:id="rId20"/>
    <p:sldId id="266" r:id="rId21"/>
    <p:sldId id="27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8187B-C6C8-F60B-EF6D-B8B2335E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2B5C8-9981-8A8D-A80A-E4DF9333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C150C1-BB3A-713A-E9FB-D3A708D7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D525F-68C5-CA93-C5B1-DB3D0D03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74DEB2-3801-0335-58D1-E90DC0EC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8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E7C60-21A7-E490-45BA-C32745FB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A91CB1-E3D8-40E5-824E-52D68AA32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95C3C-464B-D024-2321-AFBC7CD8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AB4DDB-A8ED-3091-299A-931660EA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EFC282-0277-B124-70EF-9DD011EF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20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DB0AF2-4F32-BA8E-BEB4-FDDB1B6E9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68F194-D107-226A-A9C7-A5D05D1C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A6587D-A655-9D3B-B94B-C774DF39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B1D5F1-7B8E-49D7-38B8-806DD52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655A3-4249-2CA3-0401-2230F0F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2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E7D5B-D4C6-0DE7-C55C-9EAC9FED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A1471-6E66-8865-61BD-F30B615F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D54DAF-B4EB-27DD-E392-EBBB73E4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9B9597-761B-196B-027E-193DFA29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5D427-D4A6-6C1D-37B9-C42BD6C5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96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EAB5E-4BC8-08CA-59B4-5625DCCB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C85382-6FCC-0531-DC8C-2A7ABC49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77E951-D275-02F3-80D8-20C81CF2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0F86A-3F3E-0071-23FB-E09FEDF5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A3B89B-29D2-7839-A967-B0030FF3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6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DFEA3-E948-91BB-5834-906362C8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149724-1937-5EBA-8AF2-1931D7CC8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2B30B-EE86-052D-F7E2-C8F3F3DB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714F79-CC56-9BCF-CC70-739C343A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A8D676-F8A4-74C1-2205-5C5EF296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8CB0E7-33A2-93D9-914D-7C37B773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2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06FBD-C041-D229-3C1D-37AFFF77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D09E8A-B3D1-0EBF-BE63-AC407011D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3F60E9-7139-B911-DF22-413399A9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D3606D-8E28-E483-A5A2-61591E613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24DB3D-5C79-7289-BFAD-42D8F4412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537E51-0C0B-72CB-55D8-EBECB895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6A90E4-FC0E-5B1E-E97B-1E875B36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C11056-EA50-A730-C201-7CF7FA93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64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CC7CD-26A1-3875-E554-CEBC9522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D00C6E-10C5-E86C-9AC8-BB3C3253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512421-21AA-980F-3795-E276384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058AE6-0B5A-60CE-8F4C-0A9CB39E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78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52B8FF-4A31-D6FA-CBDE-7E0753BC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4E7328-A0D1-99DD-9F76-FB85A6E6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3BC303-6FEB-E537-547F-0DC327FC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38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B3741-E472-DC3A-E507-02A797CC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E4274-618F-94FA-A0C3-E2A8D24C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2FC7A1-AC38-A558-862C-8807FE28A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D39563-F71A-4FF5-6B49-9329D07E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E48ADD-3ABC-0EF2-23F8-5E6BD256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D5FE2A-1B07-3812-299B-F57FD420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40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D958E-056B-9240-4D9C-367F418F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55DD23-54C4-D217-424A-EEB1E652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F49193-6C24-C4F8-48AE-7047BF30B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7F608F-47EE-4A08-13DA-97A178BE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C1FC52-227D-2602-CDCD-AA9A509A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BA595E-7B77-A636-C7B4-37A8C128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2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65DCB3-3728-4A8E-D3D3-E381B9EE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C055A0-9013-8179-B661-31291F78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60F013-EAA8-C660-BC28-D12CF2E20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7D23A9-B52D-4B21-9389-2B5C46D2C45E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049B5-C9A1-7E23-28F6-0AA255555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F41EF-BEE5-A472-21A5-CF99EA37F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EF29E-76B3-4893-81AE-0D6B1CA77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7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5C06A4-FDB0-A32A-D770-D80A40CE3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pt-BR" sz="4800">
                <a:solidFill>
                  <a:srgbClr val="FFFFFF"/>
                </a:solidFill>
              </a:rPr>
              <a:t>Reforma Tributária em Movimento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168FB7-3410-6244-A1E7-DBCE12A13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pt-BR"/>
              <a:t>Apresentação em 13/08/2025</a:t>
            </a:r>
          </a:p>
        </p:txBody>
      </p:sp>
    </p:spTree>
    <p:extLst>
      <p:ext uri="{BB962C8B-B14F-4D97-AF65-F5344CB8AC3E}">
        <p14:creationId xmlns:p14="http://schemas.microsoft.com/office/powerpoint/2010/main" val="367251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79D77-B79B-2511-8055-54E7D851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7042B5-C189-13F0-C5EA-AA12A1CF8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498" y="525472"/>
            <a:ext cx="10121305" cy="56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E99C-DF22-0FC6-1315-AF8FE133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2BBA74-ACDC-662B-F8D3-0C3A6CE6B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82" y="654873"/>
            <a:ext cx="9935693" cy="55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E6603-74E5-0F6A-FAA0-97166EFF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38" y="18255"/>
            <a:ext cx="105156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34A352A-BC22-78B5-49F9-A6A8BCCC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92" y="665710"/>
            <a:ext cx="9946646" cy="55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9C398-9EA1-547A-81AC-38C5B282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218918A-A283-BA82-DF0B-731B18DC0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57" y="490152"/>
            <a:ext cx="10223716" cy="56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E1C2A-B35B-FB90-0E08-58AE263D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CC503-8CC3-3CA0-0C1D-FDF52AAEF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EDFB6D-4DCE-D0B3-52EF-6AA78BAE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4" y="515749"/>
            <a:ext cx="10787446" cy="5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0B115-501A-1FEE-A2CC-709D23D4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BA5DB83-8980-54BD-3988-2C9E4BF83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0052"/>
            <a:ext cx="10515599" cy="58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8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5F965-8F94-2902-D9D5-3D36798A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83A7D5-DFD4-5EE9-6F4F-359C08D5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228" y="597446"/>
            <a:ext cx="10672572" cy="58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5D9F3-4D4C-4E54-1083-29F1556C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29F943-3AAC-31D6-CD32-C321A4AF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0766"/>
            <a:ext cx="10250978" cy="55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3750B-B45E-D661-FC51-0E6F2F06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ABA4B3-378F-8B7B-7D16-9C5C7267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4833"/>
            <a:ext cx="10515599" cy="57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1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28C2A-3E6C-E702-3267-6923B352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AC29D2-BFB1-3E13-51B4-65AB6E83E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616" y="460869"/>
            <a:ext cx="10320431" cy="57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CE6E0-AA1E-E9FC-0475-D9A38B29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1E28D72-3512-AF07-5735-6142AEAAC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054" y="1825625"/>
            <a:ext cx="78218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31B7B-5466-7173-6778-C402233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6EBF1CE-1300-C00B-2215-2215561F3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77" y="519293"/>
            <a:ext cx="10219296" cy="5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6CA9F-0BF1-7AEB-D9BD-062E82AD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65A8EB-2DD7-A860-9C30-39A8D1782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42" y="352774"/>
            <a:ext cx="10515600" cy="58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1F75E-CD4D-FE2B-D46B-4866457F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9F25C60-A674-0B24-DE38-215B415FF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83965"/>
            <a:ext cx="10208029" cy="5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3C3A5-1B2D-3A4F-0689-48C7E98C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5EEDC3E-FCFB-5145-545E-8784163E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178" y="1825625"/>
            <a:ext cx="7787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5EE4E-6090-C788-E612-391F5E36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9D8357-7E9A-D3CE-E9DE-32F3F6286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721" y="1825625"/>
            <a:ext cx="782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A635F-23DE-DB24-35B2-B2679573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102B92-67D5-966A-B8C6-A6BEDFE11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8A313C-15A7-F092-0709-61AA59C3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318653"/>
            <a:ext cx="11364911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1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3D80-CF28-0445-66D6-0051405D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CFE172-65D3-595E-C553-5C854C4C8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57" y="335944"/>
            <a:ext cx="10515600" cy="58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80279-E7D2-49D9-F10C-597DFEE6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5E8A1F-1541-DCAD-D5DD-2C3CD9C5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0" y="313524"/>
            <a:ext cx="10515599" cy="58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EDCFD-106A-AF89-F117-88FB2DCC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A86B7E-0BA3-9171-0F3D-B99E43E40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7088"/>
            <a:ext cx="10367355" cy="56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F26AA-0FEC-05C6-3DCA-2C45B392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A76A7-9D0E-CD5E-329D-7776AF3F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C53811-946E-BE6A-8388-4C1C00AB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933101"/>
            <a:ext cx="9335803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6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7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Tema do Office</vt:lpstr>
      <vt:lpstr>Reforma Tributária em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1</cp:revision>
  <dcterms:created xsi:type="dcterms:W3CDTF">2025-08-13T14:13:45Z</dcterms:created>
  <dcterms:modified xsi:type="dcterms:W3CDTF">2025-08-14T11:52:35Z</dcterms:modified>
</cp:coreProperties>
</file>