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DFB65-0F11-8974-A388-7C9979630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344A2-49C7-D07C-D054-A4D04C63F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CD838-6DC3-26A7-6410-38DF340B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8E96DC-8F19-BFDF-CE2B-F43AB8CE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BBCD46-A1D7-84E5-DB8E-85444DE6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22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D9C9E-2E7E-99C8-2D8C-3000E618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F1245-1458-57A8-B4BF-2A4D5825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261C2-46C3-AAF0-DDB7-D7CB5C6C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76216D-A017-0977-B398-097D2ABF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3EF093-F620-4858-B3EC-1F406B3F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92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1F7F72-0600-C5F1-0E75-A7DAFD680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2AF468-3E05-2510-6A1D-4B1480173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F84796-D722-3C3A-FFA5-9449B749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995F80-8A28-ABFC-30C0-CB5B660E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689DE9-1EE1-8DB6-B07B-4380B78B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79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4E041-6BBC-71AA-3EE6-DC5EDCFF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377704-D1FC-BC3B-D745-5C79BCE05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934B06-49A4-A31E-D7D1-A9BF1ABA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F6DBA4-C0E6-8D8B-7525-C2C4D7BA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04B4FE-51AF-62E8-DE08-F5161D3D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69EB8-180A-4D79-C96F-BCB18F71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602668-C19F-581A-412D-1CBFFC7AA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9B9A41-ACB8-6E2F-BE7B-2CA812A4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0D196-4C54-5B5C-E5CF-1296735E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AA077-FA8F-9EBF-A9EB-A75EF29E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14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328DA-96CC-2D89-7193-D20F1FC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F1266-4AA5-7AAB-1327-F8C486E65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64D12E-70E6-3884-63BE-9B9AB60A6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5EDD94-62E6-2146-E09A-80FC04CC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112AD7-AF26-4B22-4F8F-E9B37EDA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540C47-5FCA-15A8-5CA4-BD4BAAA8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8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6B7A4-61A0-DE91-E826-6DCED0B5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FC836E-3D1B-5CCB-A082-6BACD9D9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3FB25-BCF4-FC6A-5FCB-26696F257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1905C2-86B6-7D12-FA2D-F25937DA2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BC817C-9DDC-6E5E-A732-4E99AACB5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1F9DB7-8AE1-2522-7C6F-DCA52CE4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366C78-B6F7-9B6D-7168-81CEC7A2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051CA7-9E68-BF79-D0B6-CAD137C7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F3031-A843-D844-39DB-A4973047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97D0C1-3369-729A-3B60-C699AEC7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681F6E-144D-DB4E-08EF-D00080E0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6299E6-37FA-F23A-9A54-3F91D5A7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11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3E09EB-7DA8-A3DE-8C02-EB4C5281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2C043-3858-E8DF-D016-E7EEC0CF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E68871-5D23-5B1D-DCFE-BC342FD9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07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61451-F5C8-391C-F36F-F4B8B52A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7BA9A2-C2A4-56E7-58A0-355F4597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F54ED6-60B5-426F-B5E4-42B1C0E1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A2130-A375-2F69-1F86-8DD65BC0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37196B-F9D5-6009-9FE7-DF8D445B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2D77C9-78D7-9ABB-7257-5A6C9B4C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B1862-7E68-EEC9-E307-94E8B136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3D41D0-AFC5-0798-6A7A-BE485A509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CCB240-2534-B6B2-054C-9776CDF79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2764D9-4AAE-7312-39C0-6E7FA8F9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C3DC03-818A-55C8-AC1F-701BE15E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E20E92-81D3-7371-ADE9-C04EB331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E0E48B-0833-A268-9C64-8FACEECA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C1C477-A335-0253-86F4-237E56DB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DB631B-ED09-4A28-A507-294459725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43F6A-3108-425C-957F-059D3630DA77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C557D9-8139-E0CC-A38D-861779EC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25379-0081-21DC-5B8A-154857F64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E6F77-6102-4885-9489-7838CCE0B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6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m monte de cartões bancários">
            <a:extLst>
              <a:ext uri="{FF2B5EF4-FFF2-40B4-BE49-F238E27FC236}">
                <a16:creationId xmlns:a16="http://schemas.microsoft.com/office/drawing/2014/main" id="{F9784DAE-8235-053A-F64F-22EBA234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5818" b="1022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920C03-4EE8-1F44-54F8-C056CA39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pt-BR" sz="4000">
                <a:solidFill>
                  <a:srgbClr val="FFFFFF"/>
                </a:solidFill>
              </a:rPr>
              <a:t>CASH 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D1548-EF3B-D8FC-F988-E62C91ED9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pt-BR" sz="1800">
                <a:solidFill>
                  <a:srgbClr val="FFFFFF"/>
                </a:solidFill>
              </a:rPr>
              <a:t>REFORMA TRIBUTÁRIA EM MOVIMENTO</a:t>
            </a:r>
          </a:p>
          <a:p>
            <a:pPr algn="l"/>
            <a:r>
              <a:rPr lang="pt-BR" sz="1800">
                <a:solidFill>
                  <a:srgbClr val="FFFFFF"/>
                </a:solidFill>
              </a:rPr>
              <a:t>APRESENTAÇÃO DIA 15/08/2025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EBA70-2B2C-2D07-77A1-A51B57A3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C48F6-C782-B307-667A-B19F1A594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28266CD-96F9-E12C-1ED7-F2435054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228153"/>
            <a:ext cx="1149828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0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3D811-7B5D-F0F4-9507-2D013D10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282023B-136F-FBEA-A5F2-EB4140E6C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914" y="1825625"/>
            <a:ext cx="7802172" cy="43513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09A7A9-51C9-AD28-65FA-4ED41132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75785"/>
            <a:ext cx="11307753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2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54724-C123-6EBC-2F25-00D78ACD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A7E23D-20B2-EF6E-AF58-3D841818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35156F0-7955-1677-CA1F-CFFD56A7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266258"/>
            <a:ext cx="11336332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6BE5-1813-014C-C2F5-431708BA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ABE6289-C704-CE00-AEEC-E8F974EFC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CD96E56-0E7A-DE04-FC1D-8BC7864F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271022"/>
            <a:ext cx="11364911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143A-D44B-D655-1D8D-49BB8D0A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3D233CC-56DC-DDF2-CC1E-8B99956E2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40E6DBD-55C6-08F9-E9DE-4979386D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228153"/>
            <a:ext cx="1128870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FD4E6-057B-30AF-FC4F-325583F9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0B9495A-24AD-E3D0-15A0-0F95EE70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6D8158-F4AC-22EF-8A9F-0B15236C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280548"/>
            <a:ext cx="11336332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31A8A-F273-1C3F-C81D-9F82A55D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6BD7380-762F-A703-8805-E3D2CCF93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601DB3-3906-AE84-4AF3-DA16A920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280548"/>
            <a:ext cx="11441122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F5717-9738-E2EF-639A-8BA1617D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D9DB28B-767C-B079-6B5B-29EA2F5A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CCA84A6-F7CF-E81D-6773-5EFDEFCB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290074"/>
            <a:ext cx="11403016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AC8EF-4359-3F6D-FBFE-90EEC1C9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F86905E-6BF8-04E2-6B82-C37D82D2C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63" y="1825625"/>
            <a:ext cx="7798073" cy="43513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F74D38-38EC-78DD-604E-E6A75B22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2" y="290074"/>
            <a:ext cx="11250595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D28-AB58-D7AC-8A89-8BCD7018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F27360-E95F-5D2F-3849-AD2F59DB2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F51D2D-8205-14E0-941C-EDA67584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266258"/>
            <a:ext cx="11307753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76B05-A0CA-A792-4A03-CE886A53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10D6B3F-A7AE-C7E3-93A8-9D150C9B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D460226-10C3-FC34-D86A-DFEC9D01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242443"/>
            <a:ext cx="11364911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43B45-46E7-C4BB-312B-93AE3F44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F2D9E-1297-5B29-19F6-73D341A0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8B0452-E2B7-DDFB-D81C-B3BE4483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7" y="309127"/>
            <a:ext cx="1135538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6432A-24A8-B391-A55C-5D6C5B62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D4B2FA-3239-D6E0-1238-8664F076E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40" y="404466"/>
            <a:ext cx="10902919" cy="60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2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EFF61-2415-5800-6035-63AFDA21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C413B4A-5933-52C9-E63B-BABE807E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535" y="365125"/>
            <a:ext cx="10712460" cy="59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AE4E9-8FB5-D881-ECD6-18467B3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23421A5-DA25-27A0-0C0A-52BE592E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55E88DF-301B-169A-BFA7-E6C8E7E7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51969"/>
            <a:ext cx="11450648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3D981-A40C-1D65-D427-FC040FFA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81CEE7D-F054-9B27-8A3D-741ABBDB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079A59-8CA0-9100-EEB5-AD5E2605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51969"/>
            <a:ext cx="11450648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05539-652F-E5ED-77E8-2D894802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50796C-FDFC-F117-3838-8BB616C5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F79B3A-B276-CADA-1077-0EB447C9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275785"/>
            <a:ext cx="11403016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1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do Office</vt:lpstr>
      <vt:lpstr>CASH BACK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1</cp:revision>
  <dcterms:created xsi:type="dcterms:W3CDTF">2025-08-15T14:05:43Z</dcterms:created>
  <dcterms:modified xsi:type="dcterms:W3CDTF">2025-08-15T14:54:39Z</dcterms:modified>
</cp:coreProperties>
</file>