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6418A-32A1-2F41-4B69-1218ED584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E41BE6-CEA5-0E25-B6E6-47C766487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5E4D23-7863-FD46-1088-973A46E7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0FED-E561-45A1-938C-3836ED7630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F16268-FDF4-868A-708D-4F145D4D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7800DE-4235-ED9B-47B7-D2DF4FDF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E67B-9DD1-4EDA-B14E-356254DD85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37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36531-A91A-4C2B-4F5E-0CD14C69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840487-2FB4-F044-DC2F-EE3F0C288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F2230B-AB2E-E3E5-C811-C8AA506F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0FED-E561-45A1-938C-3836ED7630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107505-49DD-8527-19B7-F075A9EB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BB2E54-884A-F0FB-7C05-0945C36D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E67B-9DD1-4EDA-B14E-356254DD85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72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ADEF10-FEFB-E099-33C6-177B64377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2A0031-ED56-D303-AB60-D795E83BF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24E123-32D1-D950-6DB5-F14B6A8C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0FED-E561-45A1-938C-3836ED7630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97C52F-8809-F831-BB42-006C3CFC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8E9934-8C0D-C1BD-DD6C-4D889020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E67B-9DD1-4EDA-B14E-356254DD85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76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CD401-4E5E-DC2F-87A3-60C169DB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A706BB-4A93-0A8A-359E-8149C28FE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F062AF-9DF1-9977-921B-660C9599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0FED-E561-45A1-938C-3836ED7630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08A96C-8E4D-2F89-53D5-06F83E0F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6204DF-72BC-6823-8A09-A7DA6775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E67B-9DD1-4EDA-B14E-356254DD85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06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2FE4C-42AD-0D5A-5AA5-91E20049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169F4C-D309-3F7C-DC92-692AF2989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AF8948-AE75-56AD-9FBF-B385092E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0FED-E561-45A1-938C-3836ED7630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E7956A-4A96-3EDF-8CA3-F208704A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E249DE-4D76-6787-B5A0-91AFFE00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E67B-9DD1-4EDA-B14E-356254DD85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5C893-04F7-36F4-2305-6B6E2420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507313-1D50-1BC7-C5D2-44FBB7E9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82D5DD-F7E0-B91D-4F29-EC29565AF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0CD2EA-98B6-1072-E181-2B6985CC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0FED-E561-45A1-938C-3836ED7630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8CF999-EE1F-717E-7BCB-323AC4A4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7DB462-8D2B-2C1A-7D5C-1F5B62BD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E67B-9DD1-4EDA-B14E-356254DD85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22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0C4F0-FC53-6128-30CB-67C156F3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B8F244-B020-702B-7714-D33646349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AF0933-74E6-696B-2430-BBB48CBD1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C684DE4-EC0A-3611-B90F-E9B12D1BF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841C8B-F5F9-D7C6-B123-8CB5459AF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47EA4D1-1553-41F1-8D06-E28FEEB7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0FED-E561-45A1-938C-3836ED7630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B7EA75-45E7-9639-7BA5-DA5FDC91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F621619-4353-10D2-2651-6D659E11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E67B-9DD1-4EDA-B14E-356254DD85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19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DD7D8-62B5-38BA-28D6-A71B2CFD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6BAC1F-31D6-69A9-EEDB-E11C437D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0FED-E561-45A1-938C-3836ED7630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E8DBEC-3611-8AFB-508C-668B7C49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68C9F35-9965-B865-EC65-35B70683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E67B-9DD1-4EDA-B14E-356254DD85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34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83200BA-4DA4-0B6C-5AA3-5E483A09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0FED-E561-45A1-938C-3836ED7630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1ECA1F-E96A-C8AD-EAD8-D4C43E30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23338F-58CE-C74E-4C78-9939377B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E67B-9DD1-4EDA-B14E-356254DD85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24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B0A3D-6909-3A36-B62B-D8BBF6C7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D3C4D4-E3CB-5064-AD41-9F622CC66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C3C1FC-3A15-6963-F30D-63D3E891B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70FF70-8900-642C-BBBD-F230073F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0FED-E561-45A1-938C-3836ED7630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5D9C8A-7D2A-875C-9A20-E2BF3AF0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043779-DBE6-36FD-1EDC-7699DAED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E67B-9DD1-4EDA-B14E-356254DD85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44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D0E88-AF7B-7E3F-14BC-96040E4A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DABEEC0-FD65-570B-80EF-00B95CA8B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0613E5-2DD6-EA37-B8D5-08BF41619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69EEDF-9168-F327-E98E-1963526C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0FED-E561-45A1-938C-3836ED7630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083519-7338-B026-E040-223F2752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AD7061-9654-9145-A9DB-04BF7EC4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E67B-9DD1-4EDA-B14E-356254DD85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96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CF3571-2FDF-9763-C62C-A93A93ABB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385D10-B134-5DA6-B4EE-8D6F7B68A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814289-1EBA-7A8A-D558-48D9BC5AE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F90FED-E561-45A1-938C-3836ED7630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435290-EBBA-6CA5-6CAA-FFF96D3D8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B43EF6-CF9C-B33F-8887-0D238C869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FFE67B-9DD1-4EDA-B14E-356254DD85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60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D630B4-4CCC-7B1D-1803-DAED942D7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m close das maçanetas de portas de vidro">
            <a:extLst>
              <a:ext uri="{FF2B5EF4-FFF2-40B4-BE49-F238E27FC236}">
                <a16:creationId xmlns:a16="http://schemas.microsoft.com/office/drawing/2014/main" id="{BEFAE371-691F-6FBF-DECF-7670A3D347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8658" b="7072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862777-89F2-7146-8434-48C12B4B5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48600" cy="3204429"/>
          </a:xfrm>
        </p:spPr>
        <p:txBody>
          <a:bodyPr anchor="t">
            <a:normAutofit/>
          </a:bodyPr>
          <a:lstStyle/>
          <a:p>
            <a:pPr algn="l"/>
            <a:r>
              <a:rPr lang="pt-BR" sz="4000">
                <a:solidFill>
                  <a:srgbClr val="FFFFFF"/>
                </a:solidFill>
              </a:rPr>
              <a:t>Portal de Atendimento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2F30CD-2C03-BB09-32A7-126778E7E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792531"/>
            <a:ext cx="5334000" cy="1089423"/>
          </a:xfrm>
        </p:spPr>
        <p:txBody>
          <a:bodyPr anchor="b">
            <a:normAutofit/>
          </a:bodyPr>
          <a:lstStyle/>
          <a:p>
            <a:pPr algn="l"/>
            <a:r>
              <a:rPr lang="pt-BR" sz="1800">
                <a:solidFill>
                  <a:srgbClr val="FFFFFF"/>
                </a:solidFill>
              </a:rPr>
              <a:t>Reforma Tributária em Movimento</a:t>
            </a:r>
          </a:p>
          <a:p>
            <a:pPr algn="l"/>
            <a:r>
              <a:rPr lang="pt-BR" sz="1800">
                <a:solidFill>
                  <a:srgbClr val="FFFFFF"/>
                </a:solidFill>
              </a:rPr>
              <a:t>Apresentação dia 15/08/2025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264613-F0F7-08CE-0ADF-98407A64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43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E6B4F-6AF6-6C15-E055-21FD7333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0A9FA0C-2196-D82C-1A26-1125F9EC2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09" y="509286"/>
            <a:ext cx="10795883" cy="598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78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F0DDE-D9EB-2C7F-C81F-1D4A4C2A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B3C29D-3C6D-0F5E-0C40-2827F4C3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141EB7-DF4D-0FA9-70C8-51B16B290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7" y="290074"/>
            <a:ext cx="11326806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4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41569-F557-4519-41F7-7707A06F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04FABD7-3ACD-7D78-7F00-E2B6ABCE0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080" y="580062"/>
            <a:ext cx="10515600" cy="59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181BC2-D64E-4983-E7C1-4037E738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081E280-F67B-7A68-5B10-BBB454CAD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272" y="594788"/>
            <a:ext cx="10736148" cy="58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79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7A1F5-267B-6C05-CB02-1DBA1859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32FE05B-3A4D-C5D4-FDA4-1D3BEF26C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17" y="365125"/>
            <a:ext cx="10773504" cy="59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09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87527-5215-4EAE-FBAB-A40EE0F3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683D9B2-3E49-2DA1-6FCE-B304995E8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815" y="505558"/>
            <a:ext cx="10515600" cy="58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0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85EC2-7821-10AA-2EA6-CA69CEC5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4D17F84-39B2-35F0-8A31-E9E549C76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51420"/>
            <a:ext cx="9577808" cy="53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31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1E976-0655-2F2E-6C1D-24E072FA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C4E3AFC-0E1C-D8DA-D134-68928B391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42" y="496680"/>
            <a:ext cx="10515599" cy="58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05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68815-CA6C-3228-8CC8-9150429F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0C3D18D-030F-9746-B59D-A54BBB7F2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77" y="669449"/>
            <a:ext cx="10671299" cy="594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3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DF7B9-472A-F795-3075-42997E3F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A594B16-7E71-8BB6-ECE0-484348929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89" y="451414"/>
            <a:ext cx="11210347" cy="62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63BB4-8FB4-E958-5D3D-BA2CEDEA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0B8C2D7-8884-23F2-3BB6-C0865C9F0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498" y="485961"/>
            <a:ext cx="10657369" cy="588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7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084DC-93E6-A561-20F8-171626BF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ADCBA46-3D79-C582-D517-AC102F10B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10" y="66130"/>
            <a:ext cx="11092089" cy="61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87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33C2A-D127-A6FC-4456-4F6F8F12F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AC0111F-5946-8EEC-90C6-CC6C6CDC3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092" y="1825625"/>
            <a:ext cx="78258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2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18C49-60A9-6DE3-660A-38942EDB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2AC9F0C-1279-F934-FFE0-39B29CCB6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427207"/>
            <a:ext cx="10718771" cy="60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4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3ED42-F3FE-0EFA-6223-147A349A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9B2A53-1DAD-ED1C-AAFB-86268401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F3407F0-D2CE-AEDB-5CE0-2CDCF345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55" y="280548"/>
            <a:ext cx="11393490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9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29C93-733F-04A9-081F-6A1A9BDD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82670B-937B-46AA-87D5-1431BBDA6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BCEDF3-B337-7235-EEAC-FC8CC3F1B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39" y="247206"/>
            <a:ext cx="11441122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9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13F38-FF11-897F-8C6F-EE5E6E07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8610FE-1AB7-7E35-ED41-07E9F3A41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84F0D1-CFA3-7C53-3DA3-45F04247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271022"/>
            <a:ext cx="11364911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7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B80D4-B693-72D9-23BD-55838C9A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DD4546-CD22-3C8C-23A1-C3F90C20F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B4FFB0C-2B4F-DCB0-FABD-FD57E4225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294837"/>
            <a:ext cx="11307753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5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B788F-793F-ADD1-5FCD-9023C760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5BCAC8F-E1F7-2384-998D-DD062C709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756" y="514564"/>
            <a:ext cx="10390596" cy="58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0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1B237-A059-9D72-0007-05B952A7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FD2D626-6FB6-C6B2-D25D-26B03BEED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566" y="445648"/>
            <a:ext cx="10973234" cy="60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123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</Words>
  <Application>Microsoft Office PowerPoint</Application>
  <PresentationFormat>Widescreen</PresentationFormat>
  <Paragraphs>3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Tema do Office</vt:lpstr>
      <vt:lpstr>Portal de Atendimento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Anderson Aparecido Arnaut</dc:creator>
  <cp:lastModifiedBy>Anderson Aparecido Arnaut</cp:lastModifiedBy>
  <cp:revision>1</cp:revision>
  <dcterms:created xsi:type="dcterms:W3CDTF">2025-08-15T13:09:58Z</dcterms:created>
  <dcterms:modified xsi:type="dcterms:W3CDTF">2025-08-15T14:03:24Z</dcterms:modified>
</cp:coreProperties>
</file>