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2B3AC-716C-7B7D-D845-99D678234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62CB1-2041-04D4-841C-C33D6037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70983A-B9FD-2939-D449-A8723775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28851-5A05-FA68-F8DB-5099FF8C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66B1A-C2F8-DE2D-D5AE-BFEF2E2C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8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619AC-EAF0-9C06-F7DD-D040B20C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20DAEC-724D-1646-F514-0C91870C2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B41E5-9DAA-8D00-DF72-754F9149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0762C-5CDD-0979-9A87-8C8084B7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77AAF2-1812-B106-79AB-0028659C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1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D3EE24-8FE2-1515-1CFE-7F27032FC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B86519-0FFF-B216-D99E-138E317F3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B6347F-6BA8-A0A5-6404-839E2D09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32E94-3AFB-D68B-EC5C-1F063DA8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AEAE4-8673-D2AD-20E4-CCF6C54C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37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15356-6E38-6949-0168-DEF47F33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2123F2-9E59-7F2C-67A3-EAD0B847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0B9C01-7B70-FD80-6F45-0E73C7BB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3A9C10-9AA0-B78E-2826-70B80B82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82F65-DD72-29BE-8C10-34DCB0F7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4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23543-8056-2CA2-6BED-F3FE868E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ED0F50-F9EB-8086-E002-43085C03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F777D5-E817-EECA-29D2-DE305F31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AA9AD-B294-D1FF-CCB4-9B76B9D6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442247-F2FF-4953-88A7-68D54C1E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2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53BE4-DB23-032A-DC09-BE57717D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2661B5-B901-1D0F-8BE8-61477AFA3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B5C9E8-5BC4-7A1A-9BBB-22A7B5CF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2E8E87-ED6C-A62B-394F-C4FDECFA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11A898-04BC-6725-A460-13FAA365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1D1ABB-B716-51EE-03F9-891AF776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1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6E8F0-39B5-B8BE-3625-985F3AEA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0501E-4725-DEC1-B12F-83A03D8C7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FA0E8F-5D66-4B10-0033-2BA8F169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AE8C02-B4E8-E3CB-6178-CC4817A01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03AFF7-20E7-CDE4-41B5-0E6D1CBB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2DB7F6-EB10-57D5-C29C-55A00269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F97F23-05FC-C4FE-4D9B-EDEC0636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673670-84DE-3582-C54E-E23F394F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85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AD479-D1A5-8CA9-CD6D-8209A5C9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F6072A-C014-1EDA-AEEF-A1C7D20E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AC34C7-DE3B-7900-5999-DCBD5754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85D7FF-35C6-3DFB-FCF6-2B4A10D3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F7B131A-E357-56BC-CD2A-021A2FAD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F25912-E963-B481-CE25-251FA4EF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4A704F-93BE-B2FF-C1E0-7FEB4882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79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AB85D-317E-6FF9-0585-D1855FB1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75D577-A2E6-2595-B5DD-3EAD296F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1E782B-1ACD-5F3B-03EA-F0F4FCBE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6179D9-F31D-4451-CE37-C08DECCE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4DFB86-FC5C-081B-2C7B-3EA7D55B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635DCE-8166-9869-7AF5-F82FA18E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509C0-066C-BDA1-7280-F3FBDE14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8C6552-6067-FC39-C0EC-59F657A20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B9FF26-2E4C-0F18-4579-206D0EDF1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DD3AD-C59F-3264-A3DD-E1972930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93E11B-F27A-C7AE-9A03-9590BAE0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A180D4-7A00-09CB-E7F2-9F059C6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8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A764E4-9CEA-A082-7C80-D07009AB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EBBFE-8D74-B1F8-2CBC-A8F348CF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C2A216-6E0D-EE87-B300-41DB0A1B0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57616-A677-4A57-A8E6-84DD1B1859A4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D21CCD-7C73-3BBC-E6E6-91F099227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62763-92CA-E71D-26D1-EF39C919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8FB6D-ADD6-4EFC-A4F3-947C45E7F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1B3D0A6-B2BA-DF16-8921-6C4E8E20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pt-BR" sz="4800">
                <a:solidFill>
                  <a:schemeClr val="bg1"/>
                </a:solidFill>
              </a:rPr>
              <a:t>REGIME ESPECÍFICOS COMBUSTÍVEIS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77E7F6-68E6-5166-8A1E-ADD67864A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pt-BR">
                <a:solidFill>
                  <a:schemeClr val="tx2"/>
                </a:solidFill>
              </a:rPr>
              <a:t>REFORMA TRIBUTÁRIA EM MOVIMENTO</a:t>
            </a:r>
          </a:p>
          <a:p>
            <a:pPr algn="l"/>
            <a:r>
              <a:rPr lang="pt-BR">
                <a:solidFill>
                  <a:schemeClr val="tx2"/>
                </a:solidFill>
              </a:rPr>
              <a:t>APRESENTAÇÃO DIA 15/08/2025</a:t>
            </a:r>
          </a:p>
        </p:txBody>
      </p:sp>
    </p:spTree>
    <p:extLst>
      <p:ext uri="{BB962C8B-B14F-4D97-AF65-F5344CB8AC3E}">
        <p14:creationId xmlns:p14="http://schemas.microsoft.com/office/powerpoint/2010/main" val="174377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77337-2FBD-7257-9B91-6CE85568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28E0B7-C1BB-9DA4-2847-AA04D5A2E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740" y="529803"/>
            <a:ext cx="10335140" cy="5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35D9-2856-23AB-F537-4430C722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DF4D0C-23C5-5A79-9860-926E45B82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25" y="365125"/>
            <a:ext cx="10792724" cy="59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06E0C-E99A-D893-2915-5396DA75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361CC1-72E6-994C-153E-3C8172BA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ED25F1-7A28-92EF-289B-FB5EE67A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242443"/>
            <a:ext cx="11431595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79A91-E16E-2954-C5C7-B950B971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9A4B32C-C124-BB7C-DA00-5200731EA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24" y="480957"/>
            <a:ext cx="10625422" cy="5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7AE9D-AB75-5AA2-7315-9ED29541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FC74479-329F-2D85-FF52-A6C61EFD2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46" y="752354"/>
            <a:ext cx="11349497" cy="54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354C8-4751-BD04-0655-64550ABF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DFCB3-85F1-7ED4-4728-7C264474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AE1AD8-3740-BEC1-EF92-ED790DC2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499653"/>
            <a:ext cx="11164858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252E0-124E-3DA1-FCE6-8878E35B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65BF6E-D0EA-6D35-0350-E280F0CCD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31" y="763929"/>
            <a:ext cx="11040169" cy="56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EF0F3-5022-5753-36C2-354AC3E8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0FB6-EDC4-6E84-0F32-ECA69625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05F053-90E9-0148-3B51-C4522A12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" y="247206"/>
            <a:ext cx="11460174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205D0-DA5E-584B-A674-2FAA1966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11AA971-A454-9B8C-E56B-BF146386C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34" y="489532"/>
            <a:ext cx="11654731" cy="60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EFAC-8622-27BE-57E2-216F0829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7CD0AFB-E75C-CA8E-D98B-71A5C518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479" y="532436"/>
            <a:ext cx="11379359" cy="61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CD11-4716-278B-8D2C-C3FC9AEB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761329-28BF-EB09-3AD4-4B2592DFF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29" y="681971"/>
            <a:ext cx="9964222" cy="54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5FC7-FAA0-DB30-96F9-9934507D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F762CB-806C-338A-133D-C50AB60F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30" y="972273"/>
            <a:ext cx="9465236" cy="52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FEDCD-F46E-65DE-2FCD-23C36D16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2F957D-8FD3-3BBB-0290-E9E02B95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19DE9D-AEA1-5583-4095-8A80C049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37626"/>
            <a:ext cx="1144112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14B28-3B61-1153-200B-3E56D6EF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212E71-4E28-06F9-C5DB-4046C338D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524" y="561610"/>
            <a:ext cx="10676276" cy="59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CD3D6-2A17-5821-FC86-3AF355EC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04ADD1-F874-34EA-734C-619D21450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990" y="445665"/>
            <a:ext cx="10515600" cy="59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98913-9A4D-D350-83CE-CF333EA7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95CCC9-3832-16F3-484F-BDF76788F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84" y="454586"/>
            <a:ext cx="10709662" cy="59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CE277-ED3D-E076-1AF5-576B19B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6874200-35E5-EF43-3516-D8B25C94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A13662E-F51E-39E7-D9D2-6D2B6C08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199574"/>
            <a:ext cx="11403016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B43B8-773D-7620-DA5A-06AA3EFA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594C31-020A-E658-02C3-AF16E280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30" y="500950"/>
            <a:ext cx="10896870" cy="60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8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do Office</vt:lpstr>
      <vt:lpstr>REGIME ESPECÍFICOS COMBUSTÍVEIS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1</cp:revision>
  <dcterms:created xsi:type="dcterms:W3CDTF">2025-08-15T12:03:02Z</dcterms:created>
  <dcterms:modified xsi:type="dcterms:W3CDTF">2025-08-15T13:04:39Z</dcterms:modified>
</cp:coreProperties>
</file>