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6" r:id="rId19"/>
    <p:sldId id="277" r:id="rId2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4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A2B3AC-716C-7B7D-D845-99D678234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FC62CB1-2041-04D4-841C-C33D60372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70983A-B9FD-2939-D449-A87237759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B428851-5A05-FA68-F8DB-5099FF8C0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366B1A-C2F8-DE2D-D5AE-BFEF2E2CE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9783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F619AC-EAF0-9C06-F7DD-D040B20C1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6820DAEC-724D-1646-F514-0C91870C21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0B41E5-9DAA-8D00-DF72-754F9149D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3C0762C-5CDD-0979-9A87-8C8084B74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77AAF2-1812-B106-79AB-0028659CC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118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1D3EE24-8FE2-1515-1CFE-7F27032FC4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DB86519-0FFF-B216-D99E-138E317F3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B6347F-6BA8-A0A5-6404-839E2D098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5A32E94-3AFB-D68B-EC5C-1F063DA88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C7AEAE4-8673-D2AD-20E4-CCF6C54C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5371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715356-6E38-6949-0168-DEF47F331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2123F2-9E59-7F2C-67A3-EAD0B8478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0B9C01-7B70-FD80-6F45-0E73C7BBB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63A9C10-9AA0-B78E-2826-70B80B826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D82F65-DD72-29BE-8C10-34DCB0F78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2460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D23543-8056-2CA2-6BED-F3FE868E2A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ED0F50-F9EB-8086-E002-43085C03D4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9F777D5-E817-EECA-29D2-DE305F31D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CAA9AD-B294-D1FF-CCB4-9B76B9D6E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F442247-F2FF-4953-88A7-68D54C1EB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4928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B53BE4-DB23-032A-DC09-BE57717D1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2661B5-B901-1D0F-8BE8-61477AFA34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5B5C9E8-5BC4-7A1A-9BBB-22A7B5CFBD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E2E8E87-ED6C-A62B-394F-C4FDECFA8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11A898-04BC-6725-A460-13FAA365E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41D1ABB-B716-51EE-03F9-891AF7766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861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D6E8F0-39B5-B8BE-3625-985F3AEA2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90501E-4725-DEC1-B12F-83A03D8C7D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8FA0E8F-5D66-4B10-0033-2BA8F1692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8AE8C02-B4E8-E3CB-6178-CC4817A01F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003AFF7-20E7-CDE4-41B5-0E6D1CBB1C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B2DB7F6-EB10-57D5-C29C-55A002690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4F97F23-05FC-C4FE-4D9B-EDEC06365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8673670-84DE-3582-C54E-E23F394F6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05852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AAD479-D1A5-8CA9-CD6D-8209A5C9E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E6F6072A-C014-1EDA-AEEF-A1C7D20E2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EAC34C7-DE3B-7900-5999-DCBD5754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B85D7FF-35C6-3DFB-FCF6-2B4A10D3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6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DF7B131A-E357-56BC-CD2A-021A2FADD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BF25912-E963-B481-CE25-251FA4EF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24A704F-93BE-B2FF-C1E0-7FEB48828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3798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4AB85D-317E-6FF9-0585-D1855FB17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D75D577-A2E6-2595-B5DD-3EAD296F8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21E782B-1ACD-5F3B-03EA-F0F4FCBE16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56179D9-F31D-4451-CE37-C08DECCED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F4DFB86-FC5C-081B-2C7B-3EA7D55B6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1635DCE-8166-9869-7AF5-F82FA18E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05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AB509C0-066C-BDA1-7280-F3FBDE149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B8C6552-6067-FC39-C0EC-59F657A206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EB9FF26-2E4C-0F18-4579-206D0EDF19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DD3AD-C59F-3264-A3DD-E19729301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693E11B-F27A-C7AE-9A03-9590BAE0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A180D4-7A00-09CB-E7F2-9F059C646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6680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BA764E4-9CEA-A082-7C80-D07009AB3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A5EBBFE-8D74-B1F8-2CBC-A8F348CF47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4C2A216-6E0D-EE87-B300-41DB0A1B0F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057616-A677-4A57-A8E6-84DD1B1859A4}" type="datetimeFigureOut">
              <a:rPr lang="pt-BR" smtClean="0"/>
              <a:t>15/08/2025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D21CCD-7C73-3BBC-E6E6-91F099227A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A62763-92CA-E71D-26D1-EF39C9193C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38FB6D-ADD6-4EFC-A4F3-947C45E7F67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767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Slide Background Fill">
            <a:extLst>
              <a:ext uri="{FF2B5EF4-FFF2-40B4-BE49-F238E27FC236}">
                <a16:creationId xmlns:a16="http://schemas.microsoft.com/office/drawing/2014/main" id="{C7D023E4-8DE1-436E-9847-ED6A4B4B0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Color Cover">
            <a:extLst>
              <a:ext uri="{FF2B5EF4-FFF2-40B4-BE49-F238E27FC236}">
                <a16:creationId xmlns:a16="http://schemas.microsoft.com/office/drawing/2014/main" id="{6BE11944-ED05-4FE9-9927-06C110BB3A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6" name="Group 11">
            <a:extLst>
              <a:ext uri="{FF2B5EF4-FFF2-40B4-BE49-F238E27FC236}">
                <a16:creationId xmlns:a16="http://schemas.microsoft.com/office/drawing/2014/main" id="{A2812508-238C-4BCD-BDD3-25C99C5CA2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7167"/>
            <a:ext cx="12188952" cy="3490956"/>
            <a:chOff x="651279" y="598259"/>
            <a:chExt cx="10889442" cy="5680742"/>
          </a:xfrm>
        </p:grpSpPr>
        <p:sp>
          <p:nvSpPr>
            <p:cNvPr id="13" name="Color">
              <a:extLst>
                <a:ext uri="{FF2B5EF4-FFF2-40B4-BE49-F238E27FC236}">
                  <a16:creationId xmlns:a16="http://schemas.microsoft.com/office/drawing/2014/main" id="{EA98B5EE-6906-45B1-8691-D06F06B6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Color">
              <a:extLst>
                <a:ext uri="{FF2B5EF4-FFF2-40B4-BE49-F238E27FC236}">
                  <a16:creationId xmlns:a16="http://schemas.microsoft.com/office/drawing/2014/main" id="{3CB4D77E-DA74-4797-88E4-C7D817D31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oup 15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9" name="Freeform: Shape 17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30" name="Freeform: Shape 19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1B3D0A6-B2BA-DF16-8921-6C4E8E20C6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9708" y="1014574"/>
            <a:ext cx="9725730" cy="2226769"/>
          </a:xfrm>
        </p:spPr>
        <p:txBody>
          <a:bodyPr anchor="ctr">
            <a:normAutofit/>
          </a:bodyPr>
          <a:lstStyle/>
          <a:p>
            <a:pPr algn="l"/>
            <a:r>
              <a:rPr lang="pt-BR" sz="4800">
                <a:solidFill>
                  <a:schemeClr val="bg1"/>
                </a:solidFill>
              </a:rPr>
              <a:t>REGIME ESPECÍFICOS COMBUSTÍVEIS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77E7F6-68E6-5166-8A1E-ADD67864A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9708" y="3640633"/>
            <a:ext cx="9725730" cy="2487212"/>
          </a:xfrm>
        </p:spPr>
        <p:txBody>
          <a:bodyPr anchor="ctr">
            <a:normAutofit/>
          </a:bodyPr>
          <a:lstStyle/>
          <a:p>
            <a:pPr algn="l"/>
            <a:r>
              <a:rPr lang="pt-BR">
                <a:solidFill>
                  <a:schemeClr val="tx2"/>
                </a:solidFill>
              </a:rPr>
              <a:t>REFORMA TRIBUTÁRIA EM MOVIMENTO</a:t>
            </a:r>
          </a:p>
          <a:p>
            <a:pPr algn="l"/>
            <a:r>
              <a:rPr lang="pt-BR">
                <a:solidFill>
                  <a:schemeClr val="tx2"/>
                </a:solidFill>
              </a:rPr>
              <a:t>APRESENTAÇÃO DIA 15/08/2025</a:t>
            </a:r>
          </a:p>
        </p:txBody>
      </p:sp>
    </p:spTree>
    <p:extLst>
      <p:ext uri="{BB962C8B-B14F-4D97-AF65-F5344CB8AC3E}">
        <p14:creationId xmlns:p14="http://schemas.microsoft.com/office/powerpoint/2010/main" val="1743779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B77337-2FBD-7257-9B91-6CE855689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028E0B7-C1BB-9DA4-2847-AA04D5A2E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7740" y="529803"/>
            <a:ext cx="10335140" cy="579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44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0735D9-2856-23AB-F537-4430C722E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ADF4D0C-23C5-5A79-9860-926E45B82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625" y="365125"/>
            <a:ext cx="10792724" cy="5999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90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06E0C-E99A-D893-2915-5396DA75A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8361CC1-72E6-994C-153E-3C8172BAE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4ED25F1-7A28-92EF-289B-FB5EE67AF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02" y="242443"/>
            <a:ext cx="11431595" cy="63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66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079A91-E16E-2954-C5C7-B950B9714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9A4B32C-C124-BB7C-DA00-5200731EA7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9424" y="480957"/>
            <a:ext cx="10625422" cy="589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7619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67AE9D-AB75-5AA2-7315-9ED29541D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FC74479-329F-2D85-FF52-A6C61EFD21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946" y="752354"/>
            <a:ext cx="11349497" cy="5424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11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F354C8-4751-BD04-0655-64550ABFC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72DFCB3-85F1-7ED4-4728-7C2644747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6AE1AD8-3740-BEC1-EF92-ED790DC20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571" y="499653"/>
            <a:ext cx="11164858" cy="585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6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A252E0-124E-3DA1-FCE6-8878E35B7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4E65BF6E-D0EA-6D35-0350-E280F0CCD9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631" y="763929"/>
            <a:ext cx="11040169" cy="5609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7494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4EF0F3-5022-5753-36C2-354AC3E85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C990FB6-EDC4-6E84-0F32-ECA696250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905F053-90E9-0148-3B51-C4522A124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13" y="247206"/>
            <a:ext cx="11460174" cy="636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851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3205D0-DA5E-584B-A674-2FAA19661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911AA971-A454-9B8C-E56B-BF146386C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8634" y="489532"/>
            <a:ext cx="11654731" cy="6003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8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AEFAC-8622-27BE-57E2-216F08292B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7CD0AFB-E75C-CA8E-D98B-71A5C5185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479" y="532436"/>
            <a:ext cx="11379359" cy="611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970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C1CD11-4716-278B-8D2C-C3FC9AEB5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AA761329-28BF-EB09-3AD4-4B2592DFFB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9029" y="681971"/>
            <a:ext cx="9964222" cy="549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84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755FC7-FAA0-DB30-96F9-9934507DD8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9F762CB-806C-338A-133D-C50AB60F03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7430" y="972273"/>
            <a:ext cx="9465236" cy="520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909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1FEDCD-F46E-65DE-2FCD-23C36D16F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42F957D-8FD3-3BBB-0290-E9E02B951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19DE9D-AEA1-5583-4095-8A80C0499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439" y="37626"/>
            <a:ext cx="11441122" cy="678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72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914B28-3B61-1153-200B-3E56D6EF6F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3212E71-4E28-06F9-C5DB-4046C338DC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524" y="561610"/>
            <a:ext cx="10676276" cy="593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75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CD3D6-2A17-5821-FC86-3AF355ECF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B804ADD1-F874-34EA-734C-619D21450E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5990" y="445665"/>
            <a:ext cx="10515600" cy="596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7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B98913-9A4D-D350-83CE-CF333EA7D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7A95CCC9-3832-16F3-484F-BDF76788F4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184" y="454586"/>
            <a:ext cx="10709662" cy="5948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510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9CE277-ED3D-E076-1AF5-576B19BF1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26874200-35E5-EF43-3516-D8B25C94CC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A13662E-F51E-39E7-D9D2-6D2B6C08F8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492" y="199574"/>
            <a:ext cx="11403016" cy="6458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188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AB43B8-773D-7620-DA5A-06AA3EFA7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C4594C31-020A-E658-02C3-AF16E28011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930" y="500950"/>
            <a:ext cx="10896870" cy="60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586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10</Words>
  <Application>Microsoft Office PowerPoint</Application>
  <PresentationFormat>Widescreen</PresentationFormat>
  <Paragraphs>3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Tema do Office</vt:lpstr>
      <vt:lpstr>REGIME ESPECÍFICOS COMBUSTÍVEIS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Anderson Aparecido Arnaut</dc:creator>
  <cp:lastModifiedBy>Anderson Aparecido Arnaut</cp:lastModifiedBy>
  <cp:revision>1</cp:revision>
  <dcterms:created xsi:type="dcterms:W3CDTF">2025-08-15T12:03:02Z</dcterms:created>
  <dcterms:modified xsi:type="dcterms:W3CDTF">2025-08-15T13:04:39Z</dcterms:modified>
</cp:coreProperties>
</file>