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7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83" r:id="rId38"/>
    <p:sldId id="284" r:id="rId39"/>
    <p:sldId id="28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286" r:id="rId52"/>
    <p:sldId id="28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691BC-5431-0006-37E6-95100ABB5E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280352F-DF3F-7503-A2BC-7D8A84480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700016-648A-355D-A0D8-F173D0B9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3B017C-EB72-FB2D-D379-48B37B86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F840A1-9DAF-84CF-3AE8-3D86946C9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863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81F15-C972-11C5-FCEA-C382DA81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C24BA48-F37F-7377-BAC9-BE7BC444C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3914E1-B07F-650F-DB8C-1AFC8189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9C2DD8D-469E-E34A-A943-813F2163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4FD531-4880-0F37-C658-3988A38F9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20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8260DAF-A2DA-F5D5-5B74-C3A00FEF87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3C5629A-B13F-B95B-90C4-D892F972A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9F0D67-DEC6-CA86-199E-0059FEC00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C603D7-10C4-0AC8-07DF-F8AF27F4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C9BD48-93E8-B767-4B7E-89D6001E4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946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F7223-858B-25B2-2BD3-6904F294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52E97E-5448-85A5-1649-045D186E4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EF901D-504C-08B1-4C2D-F762788EC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DC282A-C614-A7F2-3F2F-223AACCB7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4521B-5ED4-43A0-4862-5D68B740F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716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53C37-BE44-C6F3-5A70-CCDBD18CC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DB26144-CAB7-21A3-C214-00530F025E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CE611E-2F3F-CFBD-A66C-943BDEFB1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5BF708-396C-6384-3DD0-7FF99861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ADA38F-1542-C4D6-2104-2BBA23EC9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5899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05FF69-F4BA-08AA-7CF1-CE9E73358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80BDF7-430F-83DB-9602-8D0179C5D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D2EE0B-9FA6-0426-E517-AED4D8A815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CC24C0-B14F-2B76-0CCD-DD46E696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979B54-AA35-F555-31BD-0B8B8B1C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6FDFC6-EC49-F627-9F29-6041492F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14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FAEA1-A30C-6F49-B003-70F33A31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6BBD498-B483-9514-ABAC-B98102715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86602B-9A95-7272-F753-B78ABDE4B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550E836-B838-ECBB-A4FF-5A6F782A2D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7F04D0-9076-F442-032E-42B1037DB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0B05312-817F-3E35-4C3E-4B4829C7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F7248D9-7FB2-A9EB-1682-C9BF9643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0A2786D-CB10-98A9-9458-8CAC246B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22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3B0AEA-93AD-2643-0C93-BD326359F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4D123D1-CF8B-1792-9052-CD78D635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AA037DA-C4E4-E6B5-BC9C-797478A6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CC7F0F-4EBB-05B4-5972-18D1D7838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0920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2FC40B-BCC7-E7D6-56CF-AD120CB5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3671DE2-6C34-C369-A2A6-B9DFC247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0485904-FE3A-D901-B442-43E29FBE2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604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A9A5B0-1476-B2DE-4E4D-E6E1A246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4180584-D0BC-6AEC-1AF3-2832002BB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28F66A5-92AF-C7DA-123C-D0E8B924A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CE8846F-8C00-E54C-730D-EF1A66C90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5FE2311-8B90-503C-F801-6F4D5E32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3F6764-37CF-BDD8-9090-4D37BFE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0239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5E0C5B-B6B7-B611-54B4-3BA798FF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912B176-387F-6B38-E6C7-95EDD81DC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C542A00-51F0-EA95-95FF-BABF0584D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2C7575-4C6A-435E-84A7-BE13EE6F7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2739775-5C67-1FD0-F376-DCDC15A75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6F3691F-3AF2-16D6-C6C6-016FFCF1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816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D33D6C8-F8F3-20B2-8A15-3DB6FDB1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2FB1C7-A696-E59B-8E6B-CA2DDE68C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F39404-404D-CD9A-E22D-1E75145C46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C5D472-7EC1-47EF-B3D7-F4E59F661C8A}" type="datetimeFigureOut">
              <a:rPr lang="pt-BR" smtClean="0"/>
              <a:t>14/08/2025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2550F8-9B6E-1667-1115-EC795F3B9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0AF0F6-A116-6069-3992-399126312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3EA7BC-6134-4E3C-A0F9-21FAF59EA2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4340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95AE4A-413E-5DF1-B0E9-7851C5A7E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pt-BR" sz="4000">
                <a:solidFill>
                  <a:srgbClr val="FFFFFF"/>
                </a:solidFill>
              </a:rPr>
              <a:t>SISTEMA DE APURAÇÃO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DF936-6423-4F30-AA64-0AEFF165C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2318197"/>
            <a:ext cx="9724031" cy="3683358"/>
          </a:xfrm>
        </p:spPr>
        <p:txBody>
          <a:bodyPr anchor="ctr">
            <a:normAutofit/>
          </a:bodyPr>
          <a:lstStyle/>
          <a:p>
            <a:r>
              <a:rPr lang="pt-BR" sz="2000" dirty="0"/>
              <a:t>REFORMA TRIBUTÁRIA EM MOVIMENTO</a:t>
            </a:r>
          </a:p>
          <a:p>
            <a:r>
              <a:rPr lang="pt-BR" sz="2000" dirty="0"/>
              <a:t>APRESENTAÇÃO DIA 14/08/2025</a:t>
            </a:r>
          </a:p>
        </p:txBody>
      </p:sp>
    </p:spTree>
    <p:extLst>
      <p:ext uri="{BB962C8B-B14F-4D97-AF65-F5344CB8AC3E}">
        <p14:creationId xmlns:p14="http://schemas.microsoft.com/office/powerpoint/2010/main" val="174259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11E8B-AB7C-6A28-4D07-792C0BF00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F17BF1-1DD9-11CB-962C-08A6AC5E9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E123E6-7F42-9666-75AD-CAFDD044C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07" y="223390"/>
            <a:ext cx="11355385" cy="641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6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0E6832-ECBE-ECDA-2997-14B0323FC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226E2AC-134C-8607-8805-B7003A4C9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089" y="759417"/>
            <a:ext cx="9799263" cy="541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7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445DE-3435-05BE-0C7A-19B132D7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90B4F7D-77B3-AB0E-C182-EC4842BE7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674" y="302670"/>
            <a:ext cx="10515600" cy="587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87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500E4E-583C-B8C9-B2E7-ED78D2DBD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5DCC84C-48C4-95AA-E30F-0246525A2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53" y="256415"/>
            <a:ext cx="10515599" cy="59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08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663AA-7587-2255-CA9B-61BD0EC8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6BE9977-1F78-83C6-30BB-8AFBF41C3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312" y="271304"/>
            <a:ext cx="10515600" cy="590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84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9E0DD-C357-922C-8FF5-A0E7F31E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EA98DF8-515F-5A8E-6FDC-AA9A3D818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162" y="375552"/>
            <a:ext cx="10515600" cy="580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03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6B6FD-8B35-04AE-D0E0-1315B029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7D68BDF-5BF4-D8A5-C7AA-73B04B9C4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74" y="303702"/>
            <a:ext cx="10515600" cy="58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17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AE7ED-50A4-0E4F-8DE6-1DA268521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7A05BAF-6F58-2574-EF88-4D5267B40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23" y="259693"/>
            <a:ext cx="10642187" cy="591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7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90F32-E2C0-776B-1C83-62B74E3A4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70A55E4-C6B6-51F8-EEC2-2BAF4C927E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114" y="1825625"/>
            <a:ext cx="77637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0C88D-CBE7-3434-71D5-605CF16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42BE01-F777-4BF0-A859-81A822278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AA1F7E-088E-20CF-38EF-246DB04E5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18" y="242443"/>
            <a:ext cx="11383964" cy="637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FFD5F8-34D3-88F0-3711-1A9BD03F1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078A81-1313-8A82-3A9A-74F444C463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3485FC-0BB7-718A-D6DA-5834B4BA2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97" y="309127"/>
            <a:ext cx="11326806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2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B9920-E485-A64F-C50D-DDDF1D53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6322C64-A220-F09B-DA42-A3C1CF35E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344" y="883403"/>
            <a:ext cx="9542757" cy="52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14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AE072-781C-30F4-7B17-5F14E4E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4F2036D-485B-C4CD-175B-211EB46285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222" y="289276"/>
            <a:ext cx="10515600" cy="58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70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554527-7D47-4B2E-D593-1EDD85E3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4E9D1C3-6B1A-968E-9737-3F05730E5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953" y="460036"/>
            <a:ext cx="10120393" cy="57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88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0E0EC-E676-B7A3-0C2D-E076F38FA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4FBBF7-FB9D-DC23-E569-0E5AB97B5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3067" y="1825625"/>
            <a:ext cx="78258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47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4296CB-803A-59A2-A818-6DEA2EBF5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FC2D3CA-1DA6-B974-57BC-91A0AEF42C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1038"/>
            <a:ext cx="10816451" cy="585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81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0B472-EA5C-D9C0-4548-E49DE38B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B13386F-0B42-6EDC-8986-2ACBC08A2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76" y="379220"/>
            <a:ext cx="10515599" cy="57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9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3824F5-07E7-0E09-AFB0-0D496D81D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05E1A94-EE47-2EC6-BC6B-FF2A54A66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432" y="292406"/>
            <a:ext cx="10515600" cy="588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12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063565-61FE-F4AF-AFB9-C56F331C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CDD138A-986C-EFDE-BC39-45FF1182D3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159" y="261462"/>
            <a:ext cx="10646136" cy="59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28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C5295-BC25-3DEA-CAA7-7B5D5B090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26BF150-2E24-D73E-9AD5-4AFBF17ED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3612" y="867905"/>
            <a:ext cx="9577124" cy="530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2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17A856-9538-15CA-9B93-645A5BAF9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B1C4710-4335-B046-F8C5-84CD2EB5D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141482-6F23-2890-DBE0-5D8BDF16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97" y="194811"/>
            <a:ext cx="11507806" cy="64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0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FADD40-01A8-21CA-5309-36388DB7C1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E73544-FC7B-F103-FAFB-75C91E3C83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FC31EE9-53F8-6355-91EA-03E2B0E43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76" y="237679"/>
            <a:ext cx="11450648" cy="638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08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223BE9-6136-179D-662B-1A84B8A4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0D1AA90-A2A7-28C0-838B-86FD87227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437" y="370434"/>
            <a:ext cx="10342882" cy="580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744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87725-E26A-FE97-122E-F87B2242C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9F26362-8D2E-BEA6-B4C4-A73F437B6E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56" y="316387"/>
            <a:ext cx="10515599" cy="58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19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AF32C5-482F-9409-E7E5-158F07C0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05A8778-169A-F9AE-B825-5495B03C9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41" y="151404"/>
            <a:ext cx="10919043" cy="602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30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418DE3-0E99-3E54-C267-0ECAAD78A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7DF6837-097D-46CB-2BC5-635DC1682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54" y="263588"/>
            <a:ext cx="10515600" cy="591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51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5785C-D743-7696-5F85-8533380F8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614708-F2FB-AA48-310C-7F2ACD23F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498" y="558117"/>
            <a:ext cx="10638274" cy="593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65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CBC979-EAC0-A1C0-972A-78A36934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D686CDB-8AA0-776B-DF3A-20488CA24A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824" y="324108"/>
            <a:ext cx="10515600" cy="58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85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E350E-6757-F02D-7FD9-330E712F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EF833EF-11A7-C959-EDCF-969C726F4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96" y="666427"/>
            <a:ext cx="10362938" cy="58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40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B244F-1D02-94F8-C243-B7445C7BF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7B83B1E-349B-173F-7518-03AAD9919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57" y="351268"/>
            <a:ext cx="10396759" cy="58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44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CAA284-62BB-B656-10EB-148791E2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FC8369E-B08F-83EB-758D-81411B49A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065" y="774915"/>
            <a:ext cx="9692631" cy="54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862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E38548-4260-EDD7-8529-2F9404939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DF18604-0975-3867-D018-8E0CA732B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2756D75-0482-3006-F14C-0E11BEE53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34" y="266258"/>
            <a:ext cx="11336332" cy="632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12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BFE249-C406-4E05-2080-95053D8A5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930690A-3004-D9F2-A88C-8031EEB74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8622" y="1825625"/>
            <a:ext cx="78547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70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67572B-49B1-0B98-D649-22EBB48D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98C432C-AA45-AA16-AC07-E2A1F9077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528" y="774915"/>
            <a:ext cx="9663393" cy="540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645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B19CDE-D547-1595-DC5E-4F25E1390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B49E9BA-06B4-7D24-816C-57B07E82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6247" y="631746"/>
            <a:ext cx="10213081" cy="554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1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FB491-1B1D-AE42-B8B5-4775BA97B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97C39E8-A5F4-4006-482B-D57B6E54C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65" y="728420"/>
            <a:ext cx="9812308" cy="54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26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1BFA7B-DC4F-2809-B46A-65682304A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EE93E55-01E3-C39D-0F7E-74E94FACD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4" y="507027"/>
            <a:ext cx="10515600" cy="58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98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23FDCA-D5E3-8FD9-D455-98D399A0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50E8107-2A00-00A6-0524-93FA1824B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403" y="434391"/>
            <a:ext cx="10773397" cy="59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22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7203FF-2EA2-5A70-8871-A229CF732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5C2F7E08-176F-4421-0250-C1417E2D7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4126" y="1825625"/>
            <a:ext cx="78037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62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731275-9DAC-C825-570C-2163DA58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1F81AB8-0FD8-93AA-10AF-C8BCEB462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586" y="805912"/>
            <a:ext cx="9593473" cy="53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817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6B4B74-D28A-69DD-23C4-C239F7D74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65D55C1-C806-5185-687C-5FF75CB2B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64229"/>
            <a:ext cx="10148491" cy="562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319059-38F1-F9B2-CA21-EF5709FCF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FF19E0A-50CF-B6C7-1F1C-7DC02E300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456" y="793648"/>
            <a:ext cx="10243088" cy="569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815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B5106-3535-25A1-673D-8CBE361B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0695B66-BC08-EE2B-FC4A-C7C8F2A4B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360" y="714375"/>
            <a:ext cx="9796406" cy="54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62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715665-DB06-73B2-CBFF-F5D51B06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1D262EF-C234-213A-BB05-3DC0A39D4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94" y="728420"/>
            <a:ext cx="9752161" cy="544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8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B4B5D-8DA5-6940-286C-660D0A854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1633CA6-ACE7-44F5-A575-6F85326D7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63" y="859155"/>
            <a:ext cx="10002014" cy="55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4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EE11E-0F07-A045-7031-4EFD6D38F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DB02585-FE88-00B5-741E-F85EDE239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44" y="796066"/>
            <a:ext cx="9724807" cy="53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155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FF437-65EB-904E-BE82-409B26306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D662433F-EB70-C19B-35A4-5BD1422E1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315" y="774552"/>
            <a:ext cx="9722703" cy="540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8FDAF-C00C-FD6D-A989-576AA7A2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FACDABF-5BB2-749D-AE62-14F3381BA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474" y="357475"/>
            <a:ext cx="10691206" cy="581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192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222C4-1CD5-8384-11DD-C5988165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1795D1C-9EB6-85C2-5DE3-90E666487F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358" y="726032"/>
            <a:ext cx="9972440" cy="545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41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E0148-DFA3-5FBE-16CD-FE3D1878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2B06334-7707-7B99-0E11-18B624BAF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523" y="410956"/>
            <a:ext cx="10375335" cy="57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690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AD3CCB-6EAB-F36D-D8D4-B581B0C7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47D6A240-4218-9B9A-EF52-E9546EA66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002" y="299966"/>
            <a:ext cx="10609010" cy="587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645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9AC84-DB65-A229-0A55-96880CF8C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EE50E1B-387B-AB4A-1DE7-CC2F731AA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01" y="396923"/>
            <a:ext cx="10515600" cy="578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56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47486-0467-5574-A03D-45AEA62D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F3A11E3-16CC-978C-E090-5CA0463989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049" y="227089"/>
            <a:ext cx="10726024" cy="594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12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954A4-2841-759B-0B29-F33196EE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B1C572-19DD-CB35-A6A9-7A3529841F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70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FE50CB-2A41-9D1A-8229-798E6211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A435E90-9B7B-EB02-0651-2B962ACFF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85" y="805912"/>
            <a:ext cx="9733492" cy="53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664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6AC29-AF88-4F0D-2990-E5CD26D7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799DFBA-57FD-9EED-26D8-F833611A2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302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D6B91-54A5-C350-8FCF-F534FFB82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28B217C-38DB-B5B0-1C7A-CCDF28412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881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CDF06-2B48-5A0B-629B-F9C38600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94F7134-BDEC-6C01-AB61-D1E30B49F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25" y="292816"/>
            <a:ext cx="10515599" cy="58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3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ED6AA6-FA40-0692-158A-16C125EE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C640B50-13B9-3CF0-BFD4-C7211B05F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814" y="262961"/>
            <a:ext cx="10662989" cy="591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317F6-F77F-D44E-94E4-79C134B01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93D3562-5D6A-28F3-1CB7-84A011DAC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61" y="451835"/>
            <a:ext cx="10197885" cy="57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729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</Words>
  <Application>Microsoft Office PowerPoint</Application>
  <PresentationFormat>Widescreen</PresentationFormat>
  <Paragraphs>3</Paragraphs>
  <Slides>61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5" baseType="lpstr">
      <vt:lpstr>Aptos</vt:lpstr>
      <vt:lpstr>Aptos Display</vt:lpstr>
      <vt:lpstr>Arial</vt:lpstr>
      <vt:lpstr>Tema do Office</vt:lpstr>
      <vt:lpstr>SISTEMA DE APURAÇÃO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Anderson Aparecido Arnaut</dc:creator>
  <cp:lastModifiedBy>Anderson Aparecido Arnaut</cp:lastModifiedBy>
  <cp:revision>1</cp:revision>
  <dcterms:created xsi:type="dcterms:W3CDTF">2025-08-14T12:06:30Z</dcterms:created>
  <dcterms:modified xsi:type="dcterms:W3CDTF">2025-08-14T12:53:57Z</dcterms:modified>
</cp:coreProperties>
</file>