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6" r:id="rId22"/>
    <p:sldId id="287" r:id="rId23"/>
    <p:sldId id="288" r:id="rId24"/>
    <p:sldId id="289" r:id="rId25"/>
    <p:sldId id="290" r:id="rId26"/>
    <p:sldId id="292" r:id="rId27"/>
    <p:sldId id="293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3" r:id="rId44"/>
    <p:sldId id="304" r:id="rId45"/>
    <p:sldId id="305" r:id="rId46"/>
    <p:sldId id="306" r:id="rId47"/>
    <p:sldId id="302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28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284" r:id="rId64"/>
    <p:sldId id="285" r:id="rId6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699D8F-7CC6-6C0F-8E40-B379BB02A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2ACA17-A78F-3DC4-B5C1-DAE1A9F23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7E19AD-50B7-49CA-B634-1E67A2B4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2E7B05-86BE-4931-F6CF-FA77B12F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5A3D7A-1B3D-8D45-5B95-A18CF1FE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128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CE010-7F7D-48F9-6C8F-C8662E7FC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524CAF0-5B07-FEA8-2615-C16EBD50EC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FBB7D4-113E-9D49-0CE2-DCC9DCEB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2C998B-875F-EC0F-C3D1-62669B01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E15B4D-274E-C97A-327D-6922C7B47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9425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B8FB61-CC58-D036-58AB-29D0A29C8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73C514-8A65-E976-91AC-43256F147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582C74-925E-D7DB-D741-27B9E82B0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5079CF-2229-6662-03D5-D5D8D3051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11D3A2-D9D0-9A74-CB53-1C2491E29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40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E0F5D-817E-E909-54C1-B831C7648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075F17-FD0F-98A1-C2E3-AEB84B94B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9C8174-DC4B-992D-630A-796E80B8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5476E9-3BB7-F388-2EA6-B79278EA6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21FD44-C4CC-AFDB-D61B-E06CF2A22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69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A3884-791B-4F55-74D8-9BC18C167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B5CA8F-1F82-19CA-353B-2503C8717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399D57-BAC2-A069-9625-9C046338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02582C-E804-8FD1-823F-9296C9498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9AB6F9-F48F-1452-AC36-37841A27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259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B2919-619B-F99C-712F-71C41E99F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BA195E-2F01-B0C5-1C64-111AE80DFD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525825-36B5-1E62-E8E6-31F3CCEB8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046D6F-507C-5781-C18F-011479F0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CA33F4-90BA-A5EE-43B4-B71899C3D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84A5AC-3EA4-5C43-81F7-E24006B30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41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F9F85-CB11-179B-05CF-2450383D4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7D3C83-FB81-4EBB-279C-C584B3592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8A9ABB-A6C7-16C1-8C17-35AD2491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BA51C3-FE0D-9D40-7AC6-C2BFEC7C69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39E0554-B8E6-EA48-D407-DF68B0C66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4CF956-2B36-99E4-E699-593BF4380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47E1C13-26E6-DBB5-E62B-D9867E019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E3F1E49-73A2-E420-F4DB-0E8138B61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255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D5C21-3996-F737-A303-0E30AA77F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3F7D2EA-E967-968A-3231-5CE05A04F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2AAFC2B-45B6-000A-1F18-AA692196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6CC2D09-3573-FAFA-3A96-F5267221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76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8C6008B-2932-7C2C-9D49-ABFF7A1F6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33E3063-C979-D241-3B67-78C22D58E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A54E56-3064-08C2-7E9C-2AD27C8F2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8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7DB4FF-76DF-9E15-5E66-EB75F3BF6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990D5A-49B3-C7D6-9FE2-624EF39AD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E06B4EE-AF84-9D56-0C22-F76A727B1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AB3CECD-4743-C14F-D881-1D156C89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552452-F7F8-DDB1-F90D-E5BD5A7AF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254989-6FA3-631B-FA81-E0C3E71BD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234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11F25-F165-4423-F833-14855D9A6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9B114A5-03EE-EFED-3EE8-068F439DB7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505ACA-AA88-87EC-61A1-ED4C6B503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23337-C849-609A-DB83-782F3594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275FFBC-B87B-552B-CADD-A9245AFA0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2A3994-F319-6604-D2F7-2D5FC18DB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351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B470E14-9526-8CEA-80ED-2EE4D1F6F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882833-5A57-B737-48CF-13088A34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E32980-FE21-2E73-AD92-AA5CE7B2A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F82300-BDA5-4B97-97E3-9F995A27CE76}" type="datetimeFigureOut">
              <a:rPr lang="pt-BR" smtClean="0"/>
              <a:t>14/08/2025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3D4BB5-192A-8174-D274-7EE6BBC3B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CC5BD8-4366-16B1-12C5-4420B3571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9EEC0E-7C51-46AC-88B9-49D80E3A9B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52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95A142-22DE-EF92-4F23-D7D776827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</a:rPr>
              <a:t>SISTEMA DE DISTRIBUIÇÃO E REPASSE DO IBS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CD1F9E-6E9F-B4F3-BEF8-88A96991F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pt-BR" dirty="0"/>
              <a:t>REFORMA TRIBUTÁRIA EM MOVIMENTO</a:t>
            </a:r>
            <a:endParaRPr lang="pt-BR"/>
          </a:p>
          <a:p>
            <a:pPr algn="l"/>
            <a:r>
              <a:rPr lang="pt-BR" dirty="0"/>
              <a:t>APRESENTAÇÃO DIA 14/08/2025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48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572E7-C166-772A-4AE2-73FCB33A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E26A813-9054-3CE0-1F0C-7B8F61364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888" y="452967"/>
            <a:ext cx="10632912" cy="59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3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698A0-9833-EF21-95D8-4F801754F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132544F-8470-0003-0DC6-67F209069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750" y="368532"/>
            <a:ext cx="10515600" cy="580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72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0D4329-2089-4584-C9CD-2352EC6DC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2703517-4DF6-7F94-F339-58ACF55CF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89374"/>
            <a:ext cx="10183161" cy="567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68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F723A8-F831-1E80-FACC-06C49A56C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3375D43-08CA-96A8-DBA5-5A59047F0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74569"/>
            <a:ext cx="10308250" cy="571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46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6306F8-703B-86D3-DB23-5D78655A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9FC07457-5DD1-9AF5-ECA7-79C9F2654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18E77FA-8DA6-A4A5-32E6-74005EED2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19" y="580627"/>
            <a:ext cx="10297962" cy="5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7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60ED2-202B-B515-8DC3-F02CD8A17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EC1B479-7972-FB8E-1491-0C5952162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656" y="636607"/>
            <a:ext cx="9986868" cy="557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5EAF4B-C579-ADCE-9521-8AD4C0DA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B60E280-9FBC-9D72-3F35-541EA46B6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518" y="626075"/>
            <a:ext cx="10049281" cy="560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31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BA431-A538-756F-8AF1-E317F9E9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B8DC111-76EA-9526-51FB-834BEE9E4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948" y="486136"/>
            <a:ext cx="10350250" cy="577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78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A2F39-AD55-2E27-CEDB-D423A88A1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4847C1A-3366-4732-35F2-EBF47785F8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328" y="365125"/>
            <a:ext cx="10723431" cy="59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45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FC615-4799-9EF2-F8BB-23212F7E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A0D62DD-6668-1CBA-C2E9-0CCA9A50B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556" y="891250"/>
            <a:ext cx="10226175" cy="570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5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EBB586-CF6B-9A47-8555-8C9B3AFB9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43BE50A-5001-97D7-0909-503444AFE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686" y="433684"/>
            <a:ext cx="10245023" cy="574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56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594B1B-7108-9A12-A947-1A1EB620C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BA694DE-65C2-30AE-6F20-F5ED7317D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081" y="490674"/>
            <a:ext cx="10515600" cy="587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81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667F1-01AF-B947-3860-8D128BCB3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27740846-1C5C-9711-F725-EF6EB6177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1B09B24-C0A0-2FEA-9281-7F1184E5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35" y="594917"/>
            <a:ext cx="10250330" cy="566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96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0ED58-05C0-83CB-26A0-4FEC695D3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E83B32-6FA2-808B-09FA-3D03A1DD6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0C09875-4195-81CF-6383-220D4A5A7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13" y="633022"/>
            <a:ext cx="10193173" cy="55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25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20036-ABD8-9A7E-F4B1-3ADE09119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2C55AB6-EC9C-93D1-6394-7E42720F9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841" y="365125"/>
            <a:ext cx="10562242" cy="59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93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7AD1E-098F-BB42-27CD-9A83FD1D4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85524B1-89FF-F49F-BD83-F42733283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094" y="641219"/>
            <a:ext cx="10515600" cy="58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91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32E8F-0212-7FA8-35D4-C8D3A6C01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F537B75-BF16-47A5-8B61-9E4218BEE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785" y="722483"/>
            <a:ext cx="9621174" cy="541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51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CBC53-A159-F795-1572-A202523FF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4CCF65-0BE1-D285-B884-BE19B41E4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7D0D5E-A8E6-80EF-E254-52401B02D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35" y="590154"/>
            <a:ext cx="10250330" cy="567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88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BD11E6-CC5E-1D22-D22B-9B4BAA8EC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FF10C1E-5081-1B36-26D7-771E4C5E0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636" y="365125"/>
            <a:ext cx="10700164" cy="584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07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AB2A0-314F-915E-D15C-AA1225273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1ADA99-0BC3-0ECC-F7B9-AC0D13EB0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4C1BEDE-3FAC-D879-E28F-E899A9608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66" y="561575"/>
            <a:ext cx="10336067" cy="573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88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485ED-0152-774F-6E4A-7D5CEA4D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1F132DB-4B2D-7DF2-EC4A-F48CC9538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817" y="490051"/>
            <a:ext cx="10630028" cy="587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88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93F37-EBBE-46AE-6B31-7060B40D9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FD996B7-7F10-FCDD-3227-867939FD7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91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5B6EA2-B89C-C32C-7864-B8B9296E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6CB293-D516-BBDB-8329-42E5BA0A6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5F628E2-C270-77AB-6E03-469FBA800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03" y="575864"/>
            <a:ext cx="10164594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1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DB717-BF29-D50A-3DFB-E617AD5B0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F3E93D-6DD4-7E62-7D20-4E50A5D96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83D73DF-E9AE-86FC-BFCA-B99159F52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124" y="580627"/>
            <a:ext cx="10221751" cy="5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501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A74A1-D045-7328-E507-15CB4F186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3151158-EDB9-3552-737F-EF51F48496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447" y="473603"/>
            <a:ext cx="10515600" cy="591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5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F4CC90-EC03-EF31-BAC8-D946FA92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2C00A94-185B-9A84-0D20-C86418A092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735" y="528664"/>
            <a:ext cx="10334529" cy="58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08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2E0A66-E3DC-5A18-6D7F-E703F625A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956A15C-C44C-A5A5-09B5-6CC4BE0A7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665" y="365125"/>
            <a:ext cx="10543808" cy="593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25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07C18-1B03-10DD-AF3C-0DE61920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BF4C516-B340-AB45-D29A-E92330408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8" y="636608"/>
            <a:ext cx="10515600" cy="586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7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A9AAB-C21F-FD76-2F28-B0DB8427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CF866E2-41D6-2CF7-41E5-D130B077D0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279" y="432209"/>
            <a:ext cx="10760521" cy="599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82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DEF7C2-324A-CCD2-8AAF-F088A4C90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62B3F76-A25F-F8A2-B6A5-155BA37C2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34" y="518960"/>
            <a:ext cx="10515600" cy="582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43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C00D1D-BA54-D39D-1EDC-B9E0A3FB2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C8B5A45-854B-450B-CF80-A81DDCEEB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571" y="612885"/>
            <a:ext cx="10063536" cy="563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14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301DCF-CC2D-7615-0921-B726D3F6B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D79C7CC-CA49-B195-63F7-FA85A3C51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426" y="365125"/>
            <a:ext cx="10622374" cy="593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24264-5389-BFFD-E387-C438C0856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E36B8F6-4E9A-EBAF-DA07-2AC9529BD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917" y="337304"/>
            <a:ext cx="10348642" cy="583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0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4FEBCD-CBA9-4FCD-95DD-81BB1A30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B2774A2-8F82-B809-87D0-1150ACE03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79676"/>
            <a:ext cx="10304908" cy="570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39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F66308-6804-F906-C46F-E0CD2ED22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1992577-A0D9-6076-67F7-F20EB7B31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387" y="682906"/>
            <a:ext cx="10624436" cy="592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056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557177-7B25-DE64-40B9-C7D4BA485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BA0B185-0C66-DA1C-2D4E-3268C0407F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644" y="663786"/>
            <a:ext cx="10515600" cy="58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44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537EB-23E8-1F71-F31F-FE7832D52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8518C38-E894-2A53-24D5-2F50F8A862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099" y="589618"/>
            <a:ext cx="10661701" cy="590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90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2A4CE-9A54-F68A-80FB-61C7E7A6E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D44EFDD-B433-E667-A5A4-8248F19E7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6708" y="365125"/>
            <a:ext cx="10615340" cy="590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343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4D9608-0B7E-843B-BC75-61F81D31C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9DEE935-3081-B0AC-F14F-45D3869A9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99333"/>
            <a:ext cx="9669266" cy="54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265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4DDF5C-3B93-CA95-8191-B9ED9D9A1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409E38A-16E1-84DB-CA1C-00586194F2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997" y="365125"/>
            <a:ext cx="10493939" cy="589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77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6C51CA-9A30-BD8A-2566-4F26A0164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BA3C8B8-9C9D-5DD1-463B-647A0332B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117" y="365125"/>
            <a:ext cx="10744325" cy="60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491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CC802-38D8-FAC7-7F73-AD4725A0B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91E5FC1-E094-520E-84B4-19BDB04CF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243" y="486137"/>
            <a:ext cx="10394361" cy="587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749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5FB03-25BE-77FD-9ADB-81EE69A03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10545F8-3A74-B008-9C8E-BB1ACD940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523" y="365125"/>
            <a:ext cx="10676933" cy="59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98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06F44-9071-6845-17FD-4F71C0378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1FA24F-26ED-0FCF-CB24-823B40A71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EED939A-1060-381C-F82F-6022667D0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66" y="571101"/>
            <a:ext cx="10155067" cy="571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108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C04E7-EED3-29A2-3335-7FAC13DC4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9B12E62-3DAE-D51F-11D5-2931EA621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221" y="365125"/>
            <a:ext cx="10875741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1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44CAAB-DBC0-5B55-9C85-3A10C2E55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EFF1035-FE29-1434-6F22-E8D0EDB33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606" y="462987"/>
            <a:ext cx="10920910" cy="602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444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B6279-E238-9C1D-8095-F0DFEF395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2B45943-497F-AEA7-E9FA-85E33EB27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574" y="365125"/>
            <a:ext cx="10581577" cy="588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828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658DB-55D1-26F3-5923-AF453CC5F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D571621-7D4E-E33B-BFB8-A6C9A21E4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28270"/>
            <a:ext cx="9787879" cy="540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073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772C6-2520-1CA4-EDCF-34DA9524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0E729B4-4117-93D9-9FF1-7FB55BAEF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45632"/>
            <a:ext cx="9565625" cy="536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059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D9F34-3E07-490C-BA0B-FB2CCCDF4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8817C3D-D95A-6B13-3546-18AD4A1E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32435"/>
            <a:ext cx="10135679" cy="53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725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F20FD-A6AD-976D-A5AA-803D110D7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8AEF524-0EE0-F67D-36D5-9A6BF2E46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754" y="365125"/>
            <a:ext cx="10753046" cy="598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449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C649B-D4A4-CB28-0436-1C9128613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58F359D-1720-1629-175F-D68EC225A5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437" y="486137"/>
            <a:ext cx="10187829" cy="572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002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3CF37-8676-7536-B5CF-BC9FEEE48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3926D79-0706-7D2B-DA26-1C1B69E39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459" y="365125"/>
            <a:ext cx="11005151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653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F5835-0179-4129-9E5F-24F32CF08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7118803-3605-9921-BB67-15CE3B653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340" y="590308"/>
            <a:ext cx="10702846" cy="564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18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BFA2E-4A45-CC5E-6E17-F3510C20E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0116B35-A968-9E4F-944A-179398AFB3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206" y="482422"/>
            <a:ext cx="10049191" cy="569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172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CB0006-9AB3-F5C9-C0E0-5961FDD9F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0E4B4AE-CC22-A24A-6737-9A78ACD16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005" y="365125"/>
            <a:ext cx="10599799" cy="580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110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82E597-DF77-DE07-2D28-35772591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BFCB400-0A35-B981-9D18-F456A21E5F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2838" y="921940"/>
            <a:ext cx="9237449" cy="501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495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0BAA51-FF31-2B1F-6819-6B6A9DF6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7E833C-0B8C-3330-E22F-033BC395D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6537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3BF7A-B44B-883E-5DF3-7F9067E53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57161D-380C-477A-79F1-61CE0022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9856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228238-AD01-2E53-BEFA-8C2879D16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677753-7283-A779-09D9-4D65F30D3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072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04C4D-58E0-9F33-7E5E-99383C425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166B710-07B7-2687-2F52-6D751E108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609" y="269871"/>
            <a:ext cx="10515600" cy="590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83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07039C-F658-093C-E976-13896EEB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47B5130-746A-915F-1281-EA74C6BF7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906" y="111620"/>
            <a:ext cx="11023277" cy="60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9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6D557-EAC4-DC25-BD88-4E27E516F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206B021-68A7-8D9E-F2FD-BAFE0698BC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098" y="237958"/>
            <a:ext cx="10768196" cy="593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079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14</Words>
  <Application>Microsoft Office PowerPoint</Application>
  <PresentationFormat>Widescreen</PresentationFormat>
  <Paragraphs>3</Paragraphs>
  <Slides>64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68" baseType="lpstr">
      <vt:lpstr>Aptos</vt:lpstr>
      <vt:lpstr>Aptos Display</vt:lpstr>
      <vt:lpstr>Arial</vt:lpstr>
      <vt:lpstr>Tema do Office</vt:lpstr>
      <vt:lpstr>SISTEMA DE DISTRIBUIÇÃO E REPASSE DO IBS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4</cp:revision>
  <dcterms:created xsi:type="dcterms:W3CDTF">2025-08-14T13:04:03Z</dcterms:created>
  <dcterms:modified xsi:type="dcterms:W3CDTF">2025-08-14T15:15:28Z</dcterms:modified>
</cp:coreProperties>
</file>