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6" r:id="rId22"/>
    <p:sldId id="287" r:id="rId23"/>
    <p:sldId id="288" r:id="rId24"/>
    <p:sldId id="289" r:id="rId25"/>
    <p:sldId id="290" r:id="rId26"/>
    <p:sldId id="292" r:id="rId27"/>
    <p:sldId id="293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3" r:id="rId44"/>
    <p:sldId id="304" r:id="rId45"/>
    <p:sldId id="305" r:id="rId46"/>
    <p:sldId id="306" r:id="rId47"/>
    <p:sldId id="302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28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284" r:id="rId64"/>
    <p:sldId id="285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99D8F-7CC6-6C0F-8E40-B379BB02A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2ACA17-A78F-3DC4-B5C1-DAE1A9F23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7E19AD-50B7-49CA-B634-1E67A2B4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2E7B05-86BE-4931-F6CF-FA77B12F2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5A3D7A-1B3D-8D45-5B95-A18CF1FE2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12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CE010-7F7D-48F9-6C8F-C8662E7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24CAF0-5B07-FEA8-2615-C16EBD50E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FBB7D4-113E-9D49-0CE2-DCC9DCEB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2C998B-875F-EC0F-C3D1-62669B01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E15B4D-274E-C97A-327D-6922C7B4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42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B8FB61-CC58-D036-58AB-29D0A29C8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73C514-8A65-E976-91AC-43256F147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582C74-925E-D7DB-D741-27B9E82B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5079CF-2229-6662-03D5-D5D8D3051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11D3A2-D9D0-9A74-CB53-1C2491E2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40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E0F5D-817E-E909-54C1-B831C764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75F17-FD0F-98A1-C2E3-AEB84B94B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9C8174-DC4B-992D-630A-796E80B8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5476E9-3BB7-F388-2EA6-B79278EA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21FD44-C4CC-AFDB-D61B-E06CF2A2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69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A3884-791B-4F55-74D8-9BC18C16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B5CA8F-1F82-19CA-353B-2503C8717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399D57-BAC2-A069-9625-9C046338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02582C-E804-8FD1-823F-9296C949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9AB6F9-F48F-1452-AC36-37841A27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25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B2919-619B-F99C-712F-71C41E99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BA195E-2F01-B0C5-1C64-111AE80DF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525825-36B5-1E62-E8E6-31F3CCEB8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046D6F-507C-5781-C18F-011479F0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CA33F4-90BA-A5EE-43B4-B71899C3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84A5AC-3EA4-5C43-81F7-E24006B3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41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F9F85-CB11-179B-05CF-2450383D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7D3C83-FB81-4EBB-279C-C584B3592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8A9ABB-A6C7-16C1-8C17-35AD24912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DBA51C3-FE0D-9D40-7AC6-C2BFEC7C6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39E0554-B8E6-EA48-D407-DF68B0C66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74CF956-2B36-99E4-E699-593BF438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7E1C13-26E6-DBB5-E62B-D9867E01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E3F1E49-73A2-E420-F4DB-0E8138B6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25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D5C21-3996-F737-A303-0E30AA77F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3F7D2EA-E967-968A-3231-5CE05A04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2AAFC2B-45B6-000A-1F18-AA692196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CC2D09-3573-FAFA-3A96-F5267221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76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8C6008B-2932-7C2C-9D49-ABFF7A1F6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33E3063-C979-D241-3B67-78C22D58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A54E56-3064-08C2-7E9C-2AD27C8F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DB4FF-76DF-9E15-5E66-EB75F3BF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990D5A-49B3-C7D6-9FE2-624EF39AD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06B4EE-AF84-9D56-0C22-F76A727B1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B3CECD-4743-C14F-D881-1D156C89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552452-F7F8-DDB1-F90D-E5BD5A7A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254989-6FA3-631B-FA81-E0C3E71B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23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11F25-F165-4423-F833-14855D9A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9B114A5-03EE-EFED-3EE8-068F439DB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505ACA-AA88-87EC-61A1-ED4C6B503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B23337-C849-609A-DB83-782F3594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75FFBC-B87B-552B-CADD-A9245AFA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2A3994-F319-6604-D2F7-2D5FC18D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51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B470E14-9526-8CEA-80ED-2EE4D1F6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882833-5A57-B737-48CF-13088A34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E32980-FE21-2E73-AD92-AA5CE7B2A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82300-BDA5-4B97-97E3-9F995A27CE76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3D4BB5-192A-8174-D274-7EE6BBC3B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CC5BD8-4366-16B1-12C5-4420B3571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9EEC0E-7C51-46AC-88B9-49D80E3A9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52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5A142-22DE-EF92-4F23-D7D776827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pt-BR" sz="4800">
                <a:solidFill>
                  <a:srgbClr val="FFFFFF"/>
                </a:solidFill>
              </a:rPr>
              <a:t>SISTEMA DE DISTRIBUIÇÃO E REPASSE DO IBS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CD1F9E-6E9F-B4F3-BEF8-88A96991F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pt-BR" dirty="0"/>
              <a:t>REFORMA TRIBUTÁRIA EM MOVIMENTO</a:t>
            </a:r>
            <a:endParaRPr lang="pt-BR"/>
          </a:p>
          <a:p>
            <a:pPr algn="l"/>
            <a:r>
              <a:rPr lang="pt-BR" dirty="0"/>
              <a:t>APRESENTAÇÃO DIA 14/08/2025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4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572E7-C166-772A-4AE2-73FCB33A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E26A813-9054-3CE0-1F0C-7B8F61364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888" y="452967"/>
            <a:ext cx="10632912" cy="59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3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698A0-9833-EF21-95D8-4F801754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132544F-8470-0003-0DC6-67F209069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50" y="368532"/>
            <a:ext cx="10515600" cy="58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72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D4329-2089-4584-C9CD-2352EC6D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2703517-4DF6-7F94-F339-58ACF55CF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89374"/>
            <a:ext cx="10183161" cy="56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68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723A8-F831-1E80-FACC-06C49A56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3375D43-08CA-96A8-DBA5-5A59047F0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74569"/>
            <a:ext cx="10308250" cy="57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46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306F8-703B-86D3-DB23-5D78655A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FC07457-5DD1-9AF5-ECA7-79C9F2654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18E77FA-8DA6-A4A5-32E6-74005EED2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9" y="580627"/>
            <a:ext cx="10297962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60ED2-202B-B515-8DC3-F02CD8A1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EC1B479-7972-FB8E-1491-0C5952162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656" y="636607"/>
            <a:ext cx="9986868" cy="55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1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EAF4B-C579-ADCE-9521-8AD4C0DA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B60E280-9FBC-9D72-3F35-541EA46B6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518" y="626075"/>
            <a:ext cx="10049281" cy="56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3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BA431-A538-756F-8AF1-E317F9E9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B8DC111-76EA-9526-51FB-834BEE9E4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948" y="486136"/>
            <a:ext cx="10350250" cy="57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7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A2F39-AD55-2E27-CEDB-D423A88A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4847C1A-3366-4732-35F2-EBF47785F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328" y="365125"/>
            <a:ext cx="10723431" cy="5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45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FC615-4799-9EF2-F8BB-23212F7E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A0D62DD-6668-1CBA-C2E9-0CCA9A50B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56" y="891250"/>
            <a:ext cx="10226175" cy="57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BB586-CF6B-9A47-8555-8C9B3AFB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43BE50A-5001-97D7-0909-503444AFE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686" y="433684"/>
            <a:ext cx="10245023" cy="57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94B1B-7108-9A12-A947-1A1EB620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BA694DE-65C2-30AE-6F20-F5ED7317D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081" y="490674"/>
            <a:ext cx="10515600" cy="58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1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667F1-01AF-B947-3860-8D128BCB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7740846-1C5C-9711-F725-EF6EB6177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1B09B24-C0A0-2FEA-9281-7F1184E5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35" y="594917"/>
            <a:ext cx="10250330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9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0ED58-05C0-83CB-26A0-4FEC695D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E83B32-6FA2-808B-09FA-3D03A1DD6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C09875-4195-81CF-6383-220D4A5A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13" y="633022"/>
            <a:ext cx="10193173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5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20036-ABD8-9A7E-F4B1-3ADE0911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2C55AB6-EC9C-93D1-6394-7E42720F9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841" y="365125"/>
            <a:ext cx="10562242" cy="5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9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7AD1E-098F-BB42-27CD-9A83FD1D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85524B1-89FF-F49F-BD83-F42733283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94" y="641219"/>
            <a:ext cx="10515600" cy="5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91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32E8F-0212-7FA8-35D4-C8D3A6C0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537B75-BF16-47A5-8B61-9E4218BEE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785" y="722483"/>
            <a:ext cx="9621174" cy="54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1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CBC53-A159-F795-1572-A202523FF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4CCF65-0BE1-D285-B884-BE19B41E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7D0D5E-A8E6-80EF-E254-52401B02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35" y="590154"/>
            <a:ext cx="10250330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8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D11E6-CC5E-1D22-D22B-9B4BAA8EC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FF10C1E-5081-1B36-26D7-771E4C5E0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636" y="365125"/>
            <a:ext cx="10700164" cy="5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07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AB2A0-314F-915E-D15C-AA122527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1ADA99-0BC3-0ECC-F7B9-AC0D13EB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C1BEDE-3FAC-D879-E28F-E899A960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6" y="561575"/>
            <a:ext cx="10336067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88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485ED-0152-774F-6E4A-7D5CEA4D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1F132DB-4B2D-7DF2-EC4A-F48CC9538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17" y="490051"/>
            <a:ext cx="10630028" cy="58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8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93F37-EBBE-46AE-6B31-7060B40D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FD996B7-7F10-FCDD-3227-867939FD7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B6EA2-B89C-C32C-7864-B8B9296E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6CB293-D516-BBDB-8329-42E5BA0A6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F628E2-C270-77AB-6E03-469FBA80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03" y="575864"/>
            <a:ext cx="10164594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DB717-BF29-D50A-3DFB-E617AD5B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F3E93D-6DD4-7E62-7D20-4E50A5D96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3D73DF-E9AE-86FC-BFCA-B99159F5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24" y="580627"/>
            <a:ext cx="10221751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50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A74A1-D045-7328-E507-15CB4F18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3151158-EDB9-3552-737F-EF51F4849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47" y="473603"/>
            <a:ext cx="10515600" cy="59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4CC90-EC03-EF31-BAC8-D946FA92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2C00A94-185B-9A84-0D20-C86418A09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735" y="528664"/>
            <a:ext cx="10334529" cy="58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8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E0A66-E3DC-5A18-6D7F-E703F625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956A15C-C44C-A5A5-09B5-6CC4BE0A7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665" y="365125"/>
            <a:ext cx="10543808" cy="59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25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07C18-1B03-10DD-AF3C-0DE61920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BF4C516-B340-AB45-D29A-E92330408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8" y="636608"/>
            <a:ext cx="10515600" cy="58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7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A9AAB-C21F-FD76-2F28-B0DB8427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CF866E2-41D6-2CF7-41E5-D130B077D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279" y="432209"/>
            <a:ext cx="10760521" cy="59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82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EF7C2-324A-CCD2-8AAF-F088A4C9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62B3F76-A25F-F8A2-B6A5-155BA37C2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634" y="518960"/>
            <a:ext cx="10515600" cy="58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3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00D1D-BA54-D39D-1EDC-B9E0A3FB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C8B5A45-854B-450B-CF80-A81DDCEEB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71" y="612885"/>
            <a:ext cx="10063536" cy="56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14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01DCF-CC2D-7615-0921-B726D3F6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D79C7CC-CA49-B195-63F7-FA85A3C51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426" y="365125"/>
            <a:ext cx="10622374" cy="59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24264-5389-BFFD-E387-C438C085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E36B8F6-4E9A-EBAF-DA07-2AC9529BD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17" y="337304"/>
            <a:ext cx="10348642" cy="58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FEBCD-CBA9-4FCD-95DD-81BB1A30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B2774A2-8F82-B809-87D0-1150ACE03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79676"/>
            <a:ext cx="10304908" cy="57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9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66308-6804-F906-C46F-E0CD2ED2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1992577-A0D9-6076-67F7-F20EB7B3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387" y="682906"/>
            <a:ext cx="10624436" cy="59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05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57177-7B25-DE64-40B9-C7D4BA48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BA0B185-0C66-DA1C-2D4E-3268C0407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644" y="663786"/>
            <a:ext cx="10515600" cy="58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44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537EB-23E8-1F71-F31F-FE7832D52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8518C38-E894-2A53-24D5-2F50F8A86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099" y="589618"/>
            <a:ext cx="10661701" cy="59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90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2A4CE-9A54-F68A-80FB-61C7E7A6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44EFDD-B433-E667-A5A4-8248F19E7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708" y="365125"/>
            <a:ext cx="10615340" cy="59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4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D9608-0B7E-843B-BC75-61F81D31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9DEE935-3081-B0AC-F14F-45D3869A9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99333"/>
            <a:ext cx="9669266" cy="54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6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DDF5C-3B93-CA95-8191-B9ED9D9A1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409E38A-16E1-84DB-CA1C-00586194F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7" y="365125"/>
            <a:ext cx="10493939" cy="589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7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C51CA-9A30-BD8A-2566-4F26A016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BA3C8B8-9C9D-5DD1-463B-647A0332B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117" y="365125"/>
            <a:ext cx="10744325" cy="60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9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CC802-38D8-FAC7-7F73-AD4725A0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91E5FC1-E094-520E-84B4-19BDB04CF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243" y="486137"/>
            <a:ext cx="10394361" cy="58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4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5FB03-25BE-77FD-9ADB-81EE69A0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10545F8-3A74-B008-9C8E-BB1ACD940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523" y="365125"/>
            <a:ext cx="10676933" cy="59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9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06F44-9071-6845-17FD-4F71C037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1FA24F-26ED-0FCF-CB24-823B40A71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ED939A-1060-381C-F82F-6022667D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6" y="571101"/>
            <a:ext cx="10155067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0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C04E7-EED3-29A2-3335-7FAC13DC4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9B12E62-3DAE-D51F-11D5-2931EA621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21" y="365125"/>
            <a:ext cx="10875741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1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4CAAB-DBC0-5B55-9C85-3A10C2E5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EFF1035-FE29-1434-6F22-E8D0EDB33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606" y="462987"/>
            <a:ext cx="10920910" cy="60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44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B6279-E238-9C1D-8095-F0DFEF39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2B45943-497F-AEA7-E9FA-85E33EB27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74" y="365125"/>
            <a:ext cx="10581577" cy="58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82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658DB-55D1-26F3-5923-AF453CC5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571621-7D4E-E33B-BFB8-A6C9A21E4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28270"/>
            <a:ext cx="9787879" cy="54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07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772C6-2520-1CA4-EDCF-34DA9524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E729B4-4117-93D9-9FF1-7FB55BAEF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45632"/>
            <a:ext cx="9565625" cy="53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5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D9F34-3E07-490C-BA0B-FB2CCCDF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8817C3D-D95A-6B13-3546-18AD4A1E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32435"/>
            <a:ext cx="10135679" cy="53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72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F20FD-A6AD-976D-A5AA-803D110D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8AEF524-0EE0-F67D-36D5-9A6BF2E4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54" y="365125"/>
            <a:ext cx="10753046" cy="59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4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C649B-D4A4-CB28-0436-1C912861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58F359D-1720-1629-175F-D68EC225A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437" y="486137"/>
            <a:ext cx="10187829" cy="57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00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3CF37-8676-7536-B5CF-BC9FEEE4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3926D79-0706-7D2B-DA26-1C1B69E39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59" y="365125"/>
            <a:ext cx="11005151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5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F5835-0179-4129-9E5F-24F32CF0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7118803-3605-9921-BB67-15CE3B653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40" y="590308"/>
            <a:ext cx="10702846" cy="56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8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BFA2E-4A45-CC5E-6E17-F3510C20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0116B35-A968-9E4F-944A-179398AFB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206" y="482422"/>
            <a:ext cx="10049191" cy="56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17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B0006-9AB3-F5C9-C0E0-5961FDD9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0E4B4AE-CC22-A24A-6737-9A78ACD16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05" y="365125"/>
            <a:ext cx="10599799" cy="58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1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2E597-DF77-DE07-2D28-35772591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BFCB400-0A35-B981-9D18-F456A21E5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838" y="921940"/>
            <a:ext cx="9237449" cy="50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49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BAA51-FF31-2B1F-6819-6B6A9DF6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7E833C-0B8C-3330-E22F-033BC395D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653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3BF7A-B44B-883E-5DF3-7F9067E5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57161D-380C-477A-79F1-61CE0022E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985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28238-AD01-2E53-BEFA-8C2879D16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677753-7283-A779-09D9-4D65F30D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07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04C4D-58E0-9F33-7E5E-99383C42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166B710-07B7-2687-2F52-6D751E108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609" y="269871"/>
            <a:ext cx="10515600" cy="59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8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7039C-F658-093C-E976-13896EEB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47B5130-746A-915F-1281-EA74C6BF7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06" y="111620"/>
            <a:ext cx="11023277" cy="60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6D557-EAC4-DC25-BD88-4E27E516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206B021-68A7-8D9E-F2FD-BAFE0698B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098" y="237958"/>
            <a:ext cx="10768196" cy="59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07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</Words>
  <Application>Microsoft Office PowerPoint</Application>
  <PresentationFormat>Widescreen</PresentationFormat>
  <Paragraphs>3</Paragraphs>
  <Slides>64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8" baseType="lpstr">
      <vt:lpstr>Aptos</vt:lpstr>
      <vt:lpstr>Aptos Display</vt:lpstr>
      <vt:lpstr>Arial</vt:lpstr>
      <vt:lpstr>Tema do Office</vt:lpstr>
      <vt:lpstr>SISTEMA DE DISTRIBUIÇÃO E REPASSE DO IBS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Anderson Aparecido Arnaut</dc:creator>
  <cp:lastModifiedBy>Anderson Aparecido Arnaut</cp:lastModifiedBy>
  <cp:revision>4</cp:revision>
  <dcterms:created xsi:type="dcterms:W3CDTF">2025-08-14T13:04:03Z</dcterms:created>
  <dcterms:modified xsi:type="dcterms:W3CDTF">2025-08-14T15:15:28Z</dcterms:modified>
</cp:coreProperties>
</file>